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70" r:id="rId3"/>
    <p:sldId id="256" r:id="rId4"/>
    <p:sldId id="259" r:id="rId5"/>
    <p:sldId id="264" r:id="rId6"/>
    <p:sldId id="263" r:id="rId7"/>
    <p:sldId id="280" r:id="rId8"/>
    <p:sldId id="266" r:id="rId9"/>
    <p:sldId id="271" r:id="rId10"/>
    <p:sldId id="267" r:id="rId11"/>
    <p:sldId id="265" r:id="rId12"/>
    <p:sldId id="279" r:id="rId13"/>
    <p:sldId id="272" r:id="rId14"/>
    <p:sldId id="277" r:id="rId15"/>
    <p:sldId id="273" r:id="rId16"/>
    <p:sldId id="276" r:id="rId17"/>
    <p:sldId id="278" r:id="rId18"/>
    <p:sldId id="281"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Text - Space Blue">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CB7FDC-6AFC-F741-AD99-F4857801D646}"/>
              </a:ext>
            </a:extLst>
          </p:cNvPr>
          <p:cNvSpPr>
            <a:spLocks noGrp="1"/>
          </p:cNvSpPr>
          <p:nvPr>
            <p:ph type="title"/>
          </p:nvPr>
        </p:nvSpPr>
        <p:spPr>
          <a:xfrm>
            <a:off x="3657600" y="2190187"/>
            <a:ext cx="7782840" cy="2993994"/>
          </a:xfrm>
        </p:spPr>
        <p:txBody>
          <a:bodyPr anchor="ctr">
            <a:normAutofit/>
          </a:bodyPr>
          <a:lstStyle>
            <a:lvl1pPr>
              <a:lnSpc>
                <a:spcPts val="5600"/>
              </a:lnSpc>
              <a:defRPr sz="6000" b="1" i="0" baseline="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BE2F6245-E091-044E-A44B-BA1E76442195}"/>
              </a:ext>
            </a:extLst>
          </p:cNvPr>
          <p:cNvSpPr>
            <a:spLocks noGrp="1"/>
          </p:cNvSpPr>
          <p:nvPr>
            <p:ph type="body" idx="1"/>
          </p:nvPr>
        </p:nvSpPr>
        <p:spPr>
          <a:xfrm>
            <a:off x="3657598" y="1646378"/>
            <a:ext cx="7782841" cy="452765"/>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a:extLst>
              <a:ext uri="{FF2B5EF4-FFF2-40B4-BE49-F238E27FC236}">
                <a16:creationId xmlns:a16="http://schemas.microsoft.com/office/drawing/2014/main" id="{5A69E03A-8B44-7E49-B92B-06B7A6B80A45}"/>
              </a:ext>
            </a:extLst>
          </p:cNvPr>
          <p:cNvPicPr>
            <a:picLocks noChangeAspect="1"/>
          </p:cNvPicPr>
          <p:nvPr/>
        </p:nvPicPr>
        <p:blipFill>
          <a:blip r:embed="rId2"/>
          <a:stretch>
            <a:fillRect/>
          </a:stretch>
        </p:blipFill>
        <p:spPr>
          <a:xfrm>
            <a:off x="689567" y="6022717"/>
            <a:ext cx="2582962" cy="259239"/>
          </a:xfrm>
          <a:prstGeom prst="rect">
            <a:avLst/>
          </a:prstGeom>
        </p:spPr>
      </p:pic>
      <p:cxnSp>
        <p:nvCxnSpPr>
          <p:cNvPr id="10" name="Straight Connector 9">
            <a:extLst>
              <a:ext uri="{FF2B5EF4-FFF2-40B4-BE49-F238E27FC236}">
                <a16:creationId xmlns:a16="http://schemas.microsoft.com/office/drawing/2014/main" id="{4F5BD751-1298-5943-85D3-139B2347CB1C}"/>
              </a:ext>
            </a:extLst>
          </p:cNvPr>
          <p:cNvCxnSpPr/>
          <p:nvPr/>
        </p:nvCxnSpPr>
        <p:spPr>
          <a:xfrm>
            <a:off x="689567" y="5749871"/>
            <a:ext cx="1068113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DEF2090-A90B-2A43-94ED-89813EDBA0D4}"/>
              </a:ext>
            </a:extLst>
          </p:cNvPr>
          <p:cNvPicPr>
            <a:picLocks noChangeAspect="1"/>
          </p:cNvPicPr>
          <p:nvPr/>
        </p:nvPicPr>
        <p:blipFill>
          <a:blip r:embed="rId3"/>
          <a:stretch>
            <a:fillRect/>
          </a:stretch>
        </p:blipFill>
        <p:spPr>
          <a:xfrm>
            <a:off x="689568" y="645786"/>
            <a:ext cx="1989622" cy="2035419"/>
          </a:xfrm>
          <a:prstGeom prst="rect">
            <a:avLst/>
          </a:prstGeom>
        </p:spPr>
      </p:pic>
      <p:sp>
        <p:nvSpPr>
          <p:cNvPr id="12" name="Text Placeholder 2">
            <a:extLst>
              <a:ext uri="{FF2B5EF4-FFF2-40B4-BE49-F238E27FC236}">
                <a16:creationId xmlns:a16="http://schemas.microsoft.com/office/drawing/2014/main" id="{3467408C-149F-B74D-8D8A-65BF9F3764A7}"/>
              </a:ext>
            </a:extLst>
          </p:cNvPr>
          <p:cNvSpPr>
            <a:spLocks noGrp="1"/>
          </p:cNvSpPr>
          <p:nvPr>
            <p:ph type="body" idx="10"/>
          </p:nvPr>
        </p:nvSpPr>
        <p:spPr>
          <a:xfrm>
            <a:off x="6850252" y="5948188"/>
            <a:ext cx="4520446" cy="333768"/>
          </a:xfrm>
        </p:spPr>
        <p:txBody>
          <a:bodyPr>
            <a:normAutofit/>
          </a:bodyPr>
          <a:lstStyle>
            <a:lvl1pPr marL="0" indent="0" algn="r">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369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lumn - Red &amp; Spac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1D4A62-6EB4-9F4B-9A48-E2B1FFAEA3ED}"/>
              </a:ext>
            </a:extLst>
          </p:cNvPr>
          <p:cNvSpPr>
            <a:spLocks noGrp="1"/>
          </p:cNvSpPr>
          <p:nvPr>
            <p:ph type="body" idx="1"/>
          </p:nvPr>
        </p:nvSpPr>
        <p:spPr>
          <a:xfrm>
            <a:off x="893763" y="1014413"/>
            <a:ext cx="4573588" cy="823912"/>
          </a:xfr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5A1FE5-5124-8441-9B6B-9E4C77CBC3EC}"/>
              </a:ext>
            </a:extLst>
          </p:cNvPr>
          <p:cNvSpPr>
            <a:spLocks noGrp="1"/>
          </p:cNvSpPr>
          <p:nvPr>
            <p:ph sz="half" idx="2"/>
          </p:nvPr>
        </p:nvSpPr>
        <p:spPr>
          <a:xfrm>
            <a:off x="893763" y="2009775"/>
            <a:ext cx="4573588" cy="4179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FC7B5E-CA31-514B-84A4-8944A38AAD1A}"/>
              </a:ext>
            </a:extLst>
          </p:cNvPr>
          <p:cNvSpPr>
            <a:spLocks noGrp="1"/>
          </p:cNvSpPr>
          <p:nvPr>
            <p:ph type="body" sz="quarter" idx="3"/>
          </p:nvPr>
        </p:nvSpPr>
        <p:spPr>
          <a:xfrm>
            <a:off x="6716713" y="1014413"/>
            <a:ext cx="4570412" cy="823912"/>
          </a:xfr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D2E385-8B0A-E04B-ACD1-FABE6E8D01A8}"/>
              </a:ext>
            </a:extLst>
          </p:cNvPr>
          <p:cNvSpPr>
            <a:spLocks noGrp="1"/>
          </p:cNvSpPr>
          <p:nvPr>
            <p:ph sz="quarter" idx="4"/>
          </p:nvPr>
        </p:nvSpPr>
        <p:spPr>
          <a:xfrm>
            <a:off x="6716713" y="2009775"/>
            <a:ext cx="4570412" cy="4179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73D52F4-4865-9241-BB88-D573AB9D0607}"/>
              </a:ext>
            </a:extLst>
          </p:cNvPr>
          <p:cNvSpPr>
            <a:spLocks noGrp="1"/>
          </p:cNvSpPr>
          <p:nvPr>
            <p:ph type="sldNum" sz="quarter" idx="12"/>
          </p:nvPr>
        </p:nvSpPr>
        <p:spPr/>
        <p:txBody>
          <a:bodyPr/>
          <a:lstStyle>
            <a:lvl1pPr>
              <a:defRPr>
                <a:solidFill>
                  <a:schemeClr val="bg1"/>
                </a:solidFill>
              </a:defRPr>
            </a:lvl1pPr>
          </a:lstStyle>
          <a:p>
            <a:fld id="{421502C3-6BBA-A84F-A5A9-78C3C29F4595}" type="slidenum">
              <a:rPr lang="en-US" smtClean="0"/>
              <a:pPr/>
              <a:t>‹#›</a:t>
            </a:fld>
            <a:endParaRPr lang="en-US" dirty="0"/>
          </a:p>
        </p:txBody>
      </p:sp>
      <p:pic>
        <p:nvPicPr>
          <p:cNvPr id="8" name="Picture 7">
            <a:extLst>
              <a:ext uri="{FF2B5EF4-FFF2-40B4-BE49-F238E27FC236}">
                <a16:creationId xmlns:a16="http://schemas.microsoft.com/office/drawing/2014/main" id="{ECD39A20-F989-7647-9AA4-39A16FFFF9C3}"/>
              </a:ext>
            </a:extLst>
          </p:cNvPr>
          <p:cNvPicPr>
            <a:picLocks noChangeAspect="1"/>
          </p:cNvPicPr>
          <p:nvPr/>
        </p:nvPicPr>
        <p:blipFill>
          <a:blip r:embed="rId3"/>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157205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3B54-6606-0A42-A7FE-51CB1547E1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A505628-26DC-BF47-9870-F9D36DBB9379}"/>
              </a:ext>
            </a:extLst>
          </p:cNvPr>
          <p:cNvSpPr>
            <a:spLocks noGrp="1"/>
          </p:cNvSpPr>
          <p:nvPr>
            <p:ph type="sldNum" sz="quarter" idx="12"/>
          </p:nvPr>
        </p:nvSpPr>
        <p:spPr/>
        <p:txBody>
          <a:bodyPr/>
          <a:lstStyle/>
          <a:p>
            <a:fld id="{421502C3-6BBA-A84F-A5A9-78C3C29F4595}" type="slidenum">
              <a:rPr lang="en-US" smtClean="0"/>
              <a:t>‹#›</a:t>
            </a:fld>
            <a:endParaRPr lang="en-US"/>
          </a:p>
        </p:txBody>
      </p:sp>
      <p:pic>
        <p:nvPicPr>
          <p:cNvPr id="7" name="Picture 6">
            <a:extLst>
              <a:ext uri="{FF2B5EF4-FFF2-40B4-BE49-F238E27FC236}">
                <a16:creationId xmlns:a16="http://schemas.microsoft.com/office/drawing/2014/main" id="{22877AD1-EC08-EA4C-B9E6-EE28C7429FC0}"/>
              </a:ext>
            </a:extLst>
          </p:cNvPr>
          <p:cNvPicPr>
            <a:picLocks noChangeAspect="1"/>
          </p:cNvPicPr>
          <p:nvPr/>
        </p:nvPicPr>
        <p:blipFill>
          <a:blip r:embed="rId2"/>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327020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71F315-295C-8845-BE7D-51B317D6C8C6}"/>
              </a:ext>
            </a:extLst>
          </p:cNvPr>
          <p:cNvSpPr>
            <a:spLocks noGrp="1"/>
          </p:cNvSpPr>
          <p:nvPr>
            <p:ph type="sldNum" sz="quarter" idx="12"/>
          </p:nvPr>
        </p:nvSpPr>
        <p:spPr/>
        <p:txBody>
          <a:bodyPr/>
          <a:lstStyle/>
          <a:p>
            <a:fld id="{421502C3-6BBA-A84F-A5A9-78C3C29F4595}" type="slidenum">
              <a:rPr lang="en-US" smtClean="0"/>
              <a:t>‹#›</a:t>
            </a:fld>
            <a:endParaRPr lang="en-US"/>
          </a:p>
        </p:txBody>
      </p:sp>
    </p:spTree>
    <p:extLst>
      <p:ext uri="{BB962C8B-B14F-4D97-AF65-F5344CB8AC3E}">
        <p14:creationId xmlns:p14="http://schemas.microsoft.com/office/powerpoint/2010/main" val="216734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Text - Horizo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B2082C3F-C5C8-F840-8627-29D5A41D7F10}"/>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421502C3-6BBA-A84F-A5A9-78C3C29F4595}" type="slidenum">
              <a:rPr lang="en-US" smtClean="0"/>
              <a:pPr/>
              <a:t>‹#›</a:t>
            </a:fld>
            <a:endParaRPr lang="en-US" dirty="0"/>
          </a:p>
        </p:txBody>
      </p:sp>
      <p:sp>
        <p:nvSpPr>
          <p:cNvPr id="6" name="Title 1">
            <a:extLst>
              <a:ext uri="{FF2B5EF4-FFF2-40B4-BE49-F238E27FC236}">
                <a16:creationId xmlns:a16="http://schemas.microsoft.com/office/drawing/2014/main" id="{C450EF51-6F3C-ED4C-B598-3A6872B37DFB}"/>
              </a:ext>
            </a:extLst>
          </p:cNvPr>
          <p:cNvSpPr>
            <a:spLocks noGrp="1"/>
          </p:cNvSpPr>
          <p:nvPr>
            <p:ph type="title"/>
          </p:nvPr>
        </p:nvSpPr>
        <p:spPr>
          <a:xfrm>
            <a:off x="847725" y="952501"/>
            <a:ext cx="10496550" cy="4953000"/>
          </a:xfrm>
        </p:spPr>
        <p:txBody>
          <a:bodyPr anchor="ctr">
            <a:normAutofit/>
          </a:bodyPr>
          <a:lstStyle>
            <a:lvl1pPr algn="ctr">
              <a:lnSpc>
                <a:spcPts val="6600"/>
              </a:lnSpc>
              <a:defRPr sz="4800" b="0" i="0" baseline="0">
                <a:solidFill>
                  <a:schemeClr val="tx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0A074339-97BC-5545-8F0C-FE077F841E1E}"/>
              </a:ext>
            </a:extLst>
          </p:cNvPr>
          <p:cNvPicPr>
            <a:picLocks noChangeAspect="1"/>
          </p:cNvPicPr>
          <p:nvPr/>
        </p:nvPicPr>
        <p:blipFill>
          <a:blip r:embed="rId3"/>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329885678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rge Text - Spac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B2082C3F-C5C8-F840-8627-29D5A41D7F10}"/>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421502C3-6BBA-A84F-A5A9-78C3C29F4595}" type="slidenum">
              <a:rPr lang="en-US" smtClean="0"/>
              <a:pPr/>
              <a:t>‹#›</a:t>
            </a:fld>
            <a:endParaRPr lang="en-US" dirty="0"/>
          </a:p>
        </p:txBody>
      </p:sp>
      <p:sp>
        <p:nvSpPr>
          <p:cNvPr id="6" name="Title 1">
            <a:extLst>
              <a:ext uri="{FF2B5EF4-FFF2-40B4-BE49-F238E27FC236}">
                <a16:creationId xmlns:a16="http://schemas.microsoft.com/office/drawing/2014/main" id="{9FCF09D8-D70E-7743-A1C5-C3DD11D28352}"/>
              </a:ext>
            </a:extLst>
          </p:cNvPr>
          <p:cNvSpPr>
            <a:spLocks noGrp="1"/>
          </p:cNvSpPr>
          <p:nvPr>
            <p:ph type="title"/>
          </p:nvPr>
        </p:nvSpPr>
        <p:spPr>
          <a:xfrm>
            <a:off x="847725" y="952501"/>
            <a:ext cx="10496550" cy="4953000"/>
          </a:xfrm>
        </p:spPr>
        <p:txBody>
          <a:bodyPr anchor="ctr">
            <a:normAutofit/>
          </a:bodyPr>
          <a:lstStyle>
            <a:lvl1pPr algn="ctr">
              <a:lnSpc>
                <a:spcPts val="6600"/>
              </a:lnSpc>
              <a:defRPr sz="4800" b="0" i="0" baseline="0">
                <a:solidFill>
                  <a:schemeClr val="tx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40E3B20A-379E-6D47-BFDF-120F39713A44}"/>
              </a:ext>
            </a:extLst>
          </p:cNvPr>
          <p:cNvPicPr>
            <a:picLocks noChangeAspect="1"/>
          </p:cNvPicPr>
          <p:nvPr/>
        </p:nvPicPr>
        <p:blipFill>
          <a:blip r:embed="rId3"/>
          <a:stretch>
            <a:fillRect/>
          </a:stretch>
        </p:blipFill>
        <p:spPr>
          <a:xfrm>
            <a:off x="870283" y="6424087"/>
            <a:ext cx="1602753" cy="160860"/>
          </a:xfrm>
          <a:prstGeom prst="rect">
            <a:avLst/>
          </a:prstGeom>
        </p:spPr>
      </p:pic>
    </p:spTree>
    <p:extLst>
      <p:ext uri="{BB962C8B-B14F-4D97-AF65-F5344CB8AC3E}">
        <p14:creationId xmlns:p14="http://schemas.microsoft.com/office/powerpoint/2010/main" val="21511489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rge Text - F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B2082C3F-C5C8-F840-8627-29D5A41D7F10}"/>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421502C3-6BBA-A84F-A5A9-78C3C29F4595}" type="slidenum">
              <a:rPr lang="en-US" smtClean="0"/>
              <a:pPr/>
              <a:t>‹#›</a:t>
            </a:fld>
            <a:endParaRPr lang="en-US" dirty="0"/>
          </a:p>
        </p:txBody>
      </p:sp>
      <p:sp>
        <p:nvSpPr>
          <p:cNvPr id="6" name="Title 1">
            <a:extLst>
              <a:ext uri="{FF2B5EF4-FFF2-40B4-BE49-F238E27FC236}">
                <a16:creationId xmlns:a16="http://schemas.microsoft.com/office/drawing/2014/main" id="{55A6AD8F-3839-AE48-B3B0-CEFEF50553BD}"/>
              </a:ext>
            </a:extLst>
          </p:cNvPr>
          <p:cNvSpPr>
            <a:spLocks noGrp="1"/>
          </p:cNvSpPr>
          <p:nvPr>
            <p:ph type="title"/>
          </p:nvPr>
        </p:nvSpPr>
        <p:spPr>
          <a:xfrm>
            <a:off x="847725" y="952501"/>
            <a:ext cx="10496550" cy="4953000"/>
          </a:xfrm>
        </p:spPr>
        <p:txBody>
          <a:bodyPr anchor="ctr">
            <a:normAutofit/>
          </a:bodyPr>
          <a:lstStyle>
            <a:lvl1pPr algn="ctr">
              <a:lnSpc>
                <a:spcPts val="6600"/>
              </a:lnSpc>
              <a:defRPr sz="4800" b="0" i="0" baseline="0">
                <a:solidFill>
                  <a:schemeClr val="tx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D4ECA66C-6B4F-A94E-8328-63A73CDA42FC}"/>
              </a:ext>
            </a:extLst>
          </p:cNvPr>
          <p:cNvPicPr>
            <a:picLocks noChangeAspect="1"/>
          </p:cNvPicPr>
          <p:nvPr/>
        </p:nvPicPr>
        <p:blipFill>
          <a:blip r:embed="rId3"/>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396456932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rge Text - Shut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B2082C3F-C5C8-F840-8627-29D5A41D7F10}"/>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421502C3-6BBA-A84F-A5A9-78C3C29F4595}" type="slidenum">
              <a:rPr lang="en-US" smtClean="0"/>
              <a:pPr/>
              <a:t>‹#›</a:t>
            </a:fld>
            <a:endParaRPr lang="en-US" dirty="0"/>
          </a:p>
        </p:txBody>
      </p:sp>
      <p:sp>
        <p:nvSpPr>
          <p:cNvPr id="5" name="Title 1">
            <a:extLst>
              <a:ext uri="{FF2B5EF4-FFF2-40B4-BE49-F238E27FC236}">
                <a16:creationId xmlns:a16="http://schemas.microsoft.com/office/drawing/2014/main" id="{9803914B-995C-2342-AC40-1BEC41C4B814}"/>
              </a:ext>
            </a:extLst>
          </p:cNvPr>
          <p:cNvSpPr>
            <a:spLocks noGrp="1"/>
          </p:cNvSpPr>
          <p:nvPr>
            <p:ph type="title"/>
          </p:nvPr>
        </p:nvSpPr>
        <p:spPr>
          <a:xfrm>
            <a:off x="847725" y="952501"/>
            <a:ext cx="10496550" cy="4953000"/>
          </a:xfrm>
        </p:spPr>
        <p:txBody>
          <a:bodyPr anchor="ctr">
            <a:normAutofit/>
          </a:bodyPr>
          <a:lstStyle>
            <a:lvl1pPr algn="ctr">
              <a:lnSpc>
                <a:spcPts val="6600"/>
              </a:lnSpc>
              <a:defRPr sz="4800" b="0" i="0" baseline="0">
                <a:solidFill>
                  <a:schemeClr val="bg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43B984B4-F95A-2242-B92D-31DB8D81DD2D}"/>
              </a:ext>
            </a:extLst>
          </p:cNvPr>
          <p:cNvPicPr>
            <a:picLocks noChangeAspect="1"/>
          </p:cNvPicPr>
          <p:nvPr/>
        </p:nvPicPr>
        <p:blipFill>
          <a:blip r:embed="rId3"/>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149043736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161A-C7DB-0F48-ACA9-652E395BE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119C57-E153-8742-A340-5FE6B02B1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4C52DD-F3DB-F741-8C2B-5AB3EA826BD4}"/>
              </a:ext>
            </a:extLst>
          </p:cNvPr>
          <p:cNvSpPr>
            <a:spLocks noGrp="1"/>
          </p:cNvSpPr>
          <p:nvPr>
            <p:ph type="body" sz="half" idx="2"/>
          </p:nvPr>
        </p:nvSpPr>
        <p:spPr>
          <a:xfrm>
            <a:off x="839788" y="2447924"/>
            <a:ext cx="3932237" cy="34210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55AFF61A-3546-2F4E-B670-AE3C98B1F7BF}"/>
              </a:ext>
            </a:extLst>
          </p:cNvPr>
          <p:cNvSpPr>
            <a:spLocks noGrp="1"/>
          </p:cNvSpPr>
          <p:nvPr>
            <p:ph type="sldNum" sz="quarter" idx="12"/>
          </p:nvPr>
        </p:nvSpPr>
        <p:spPr/>
        <p:txBody>
          <a:bodyPr/>
          <a:lstStyle/>
          <a:p>
            <a:fld id="{421502C3-6BBA-A84F-A5A9-78C3C29F4595}" type="slidenum">
              <a:rPr lang="en-US" smtClean="0"/>
              <a:t>‹#›</a:t>
            </a:fld>
            <a:endParaRPr lang="en-US"/>
          </a:p>
        </p:txBody>
      </p:sp>
      <p:pic>
        <p:nvPicPr>
          <p:cNvPr id="9" name="Picture 8">
            <a:extLst>
              <a:ext uri="{FF2B5EF4-FFF2-40B4-BE49-F238E27FC236}">
                <a16:creationId xmlns:a16="http://schemas.microsoft.com/office/drawing/2014/main" id="{C8D00A7C-E28D-E64D-8DE1-06C7FFAB8F63}"/>
              </a:ext>
            </a:extLst>
          </p:cNvPr>
          <p:cNvPicPr>
            <a:picLocks noChangeAspect="1"/>
          </p:cNvPicPr>
          <p:nvPr/>
        </p:nvPicPr>
        <p:blipFill>
          <a:blip r:embed="rId2"/>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17283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 Shuttl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7515-F144-5A4E-A694-AD5E983800BE}"/>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F5C71651-EE5B-6D4F-92DA-7E384842A814}"/>
              </a:ext>
            </a:extLst>
          </p:cNvPr>
          <p:cNvSpPr>
            <a:spLocks noGrp="1"/>
          </p:cNvSpPr>
          <p:nvPr>
            <p:ph type="sldNum" sz="quarter" idx="10"/>
          </p:nvPr>
        </p:nvSpPr>
        <p:spPr/>
        <p:txBody>
          <a:bodyPr/>
          <a:lstStyle/>
          <a:p>
            <a:fld id="{421502C3-6BBA-A84F-A5A9-78C3C29F4595}" type="slidenum">
              <a:rPr lang="en-US" smtClean="0"/>
              <a:pPr/>
              <a:t>‹#›</a:t>
            </a:fld>
            <a:endParaRPr lang="en-US" dirty="0"/>
          </a:p>
        </p:txBody>
      </p:sp>
      <p:sp>
        <p:nvSpPr>
          <p:cNvPr id="8" name="Text Placeholder 3">
            <a:extLst>
              <a:ext uri="{FF2B5EF4-FFF2-40B4-BE49-F238E27FC236}">
                <a16:creationId xmlns:a16="http://schemas.microsoft.com/office/drawing/2014/main" id="{787B6093-896F-304D-8921-D37191770F3F}"/>
              </a:ext>
            </a:extLst>
          </p:cNvPr>
          <p:cNvSpPr>
            <a:spLocks noGrp="1"/>
          </p:cNvSpPr>
          <p:nvPr>
            <p:ph type="body" sz="half" idx="2"/>
          </p:nvPr>
        </p:nvSpPr>
        <p:spPr>
          <a:xfrm>
            <a:off x="839788" y="2076450"/>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37244F47-D808-1D43-9DC9-59B06BFEF5E1}"/>
              </a:ext>
            </a:extLst>
          </p:cNvPr>
          <p:cNvSpPr>
            <a:spLocks noGrp="1"/>
          </p:cNvSpPr>
          <p:nvPr>
            <p:ph type="body" sz="half" idx="12"/>
          </p:nvPr>
        </p:nvSpPr>
        <p:spPr>
          <a:xfrm>
            <a:off x="4567238" y="2085975"/>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3">
            <a:extLst>
              <a:ext uri="{FF2B5EF4-FFF2-40B4-BE49-F238E27FC236}">
                <a16:creationId xmlns:a16="http://schemas.microsoft.com/office/drawing/2014/main" id="{231B7975-4E17-E24D-A81C-3523D5C00AA0}"/>
              </a:ext>
            </a:extLst>
          </p:cNvPr>
          <p:cNvSpPr>
            <a:spLocks noGrp="1"/>
          </p:cNvSpPr>
          <p:nvPr>
            <p:ph type="body" sz="half" idx="13"/>
          </p:nvPr>
        </p:nvSpPr>
        <p:spPr>
          <a:xfrm>
            <a:off x="8294689" y="2076449"/>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a:extLst>
              <a:ext uri="{FF2B5EF4-FFF2-40B4-BE49-F238E27FC236}">
                <a16:creationId xmlns:a16="http://schemas.microsoft.com/office/drawing/2014/main" id="{5DDAE95A-7009-C74E-AC5C-2F543360B0B8}"/>
              </a:ext>
            </a:extLst>
          </p:cNvPr>
          <p:cNvPicPr>
            <a:picLocks noChangeAspect="1"/>
          </p:cNvPicPr>
          <p:nvPr/>
        </p:nvPicPr>
        <p:blipFill>
          <a:blip r:embed="rId2"/>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2076623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 - Space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7515-F144-5A4E-A694-AD5E983800BE}"/>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F5C71651-EE5B-6D4F-92DA-7E384842A814}"/>
              </a:ext>
            </a:extLst>
          </p:cNvPr>
          <p:cNvSpPr>
            <a:spLocks noGrp="1"/>
          </p:cNvSpPr>
          <p:nvPr>
            <p:ph type="sldNum" sz="quarter" idx="10"/>
          </p:nvPr>
        </p:nvSpPr>
        <p:spPr/>
        <p:txBody>
          <a:bodyPr/>
          <a:lstStyle>
            <a:lvl1pPr>
              <a:defRPr>
                <a:solidFill>
                  <a:schemeClr val="bg1"/>
                </a:solidFill>
              </a:defRPr>
            </a:lvl1pPr>
          </a:lstStyle>
          <a:p>
            <a:fld id="{421502C3-6BBA-A84F-A5A9-78C3C29F4595}" type="slidenum">
              <a:rPr lang="en-US" smtClean="0"/>
              <a:pPr/>
              <a:t>‹#›</a:t>
            </a:fld>
            <a:endParaRPr lang="en-US" dirty="0"/>
          </a:p>
        </p:txBody>
      </p:sp>
      <p:sp>
        <p:nvSpPr>
          <p:cNvPr id="11" name="Text Placeholder 3">
            <a:extLst>
              <a:ext uri="{FF2B5EF4-FFF2-40B4-BE49-F238E27FC236}">
                <a16:creationId xmlns:a16="http://schemas.microsoft.com/office/drawing/2014/main" id="{B4E3426C-71CD-A642-81BA-8F1B2EA18A8C}"/>
              </a:ext>
            </a:extLst>
          </p:cNvPr>
          <p:cNvSpPr>
            <a:spLocks noGrp="1"/>
          </p:cNvSpPr>
          <p:nvPr>
            <p:ph type="body" sz="half" idx="2"/>
          </p:nvPr>
        </p:nvSpPr>
        <p:spPr>
          <a:xfrm>
            <a:off x="839788" y="2076450"/>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3">
            <a:extLst>
              <a:ext uri="{FF2B5EF4-FFF2-40B4-BE49-F238E27FC236}">
                <a16:creationId xmlns:a16="http://schemas.microsoft.com/office/drawing/2014/main" id="{78B16808-0D53-D745-825D-324990B6CB21}"/>
              </a:ext>
            </a:extLst>
          </p:cNvPr>
          <p:cNvSpPr>
            <a:spLocks noGrp="1"/>
          </p:cNvSpPr>
          <p:nvPr>
            <p:ph type="body" sz="half" idx="12"/>
          </p:nvPr>
        </p:nvSpPr>
        <p:spPr>
          <a:xfrm>
            <a:off x="4567238" y="2085975"/>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B869DC0B-B15C-AB4B-A7BE-33FA5AE17ED1}"/>
              </a:ext>
            </a:extLst>
          </p:cNvPr>
          <p:cNvSpPr>
            <a:spLocks noGrp="1"/>
          </p:cNvSpPr>
          <p:nvPr>
            <p:ph type="body" sz="half" idx="13"/>
          </p:nvPr>
        </p:nvSpPr>
        <p:spPr>
          <a:xfrm>
            <a:off x="8294689" y="2076449"/>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B4DAC6CD-C100-7041-B7E7-E481C260B19D}"/>
              </a:ext>
            </a:extLst>
          </p:cNvPr>
          <p:cNvPicPr>
            <a:picLocks noChangeAspect="1"/>
          </p:cNvPicPr>
          <p:nvPr/>
        </p:nvPicPr>
        <p:blipFill>
          <a:blip r:embed="rId2"/>
          <a:stretch>
            <a:fillRect/>
          </a:stretch>
        </p:blipFill>
        <p:spPr>
          <a:xfrm>
            <a:off x="870283" y="6424087"/>
            <a:ext cx="1602753" cy="160860"/>
          </a:xfrm>
          <a:prstGeom prst="rect">
            <a:avLst/>
          </a:prstGeom>
        </p:spPr>
      </p:pic>
    </p:spTree>
    <p:extLst>
      <p:ext uri="{BB962C8B-B14F-4D97-AF65-F5344CB8AC3E}">
        <p14:creationId xmlns:p14="http://schemas.microsoft.com/office/powerpoint/2010/main" val="421307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Text - Horizon Re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F5BD751-1298-5943-85D3-139B2347CB1C}"/>
              </a:ext>
            </a:extLst>
          </p:cNvPr>
          <p:cNvCxnSpPr/>
          <p:nvPr/>
        </p:nvCxnSpPr>
        <p:spPr>
          <a:xfrm>
            <a:off x="689567" y="5749871"/>
            <a:ext cx="106811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467408C-149F-B74D-8D8A-65BF9F3764A7}"/>
              </a:ext>
            </a:extLst>
          </p:cNvPr>
          <p:cNvSpPr>
            <a:spLocks noGrp="1"/>
          </p:cNvSpPr>
          <p:nvPr>
            <p:ph type="body" idx="10"/>
          </p:nvPr>
        </p:nvSpPr>
        <p:spPr>
          <a:xfrm>
            <a:off x="6850252" y="5948188"/>
            <a:ext cx="4520446" cy="333768"/>
          </a:xfr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3" name="Picture 12">
            <a:extLst>
              <a:ext uri="{FF2B5EF4-FFF2-40B4-BE49-F238E27FC236}">
                <a16:creationId xmlns:a16="http://schemas.microsoft.com/office/drawing/2014/main" id="{24C140CE-4742-E64C-9139-460610E5124E}"/>
              </a:ext>
            </a:extLst>
          </p:cNvPr>
          <p:cNvPicPr>
            <a:picLocks noChangeAspect="1"/>
          </p:cNvPicPr>
          <p:nvPr/>
        </p:nvPicPr>
        <p:blipFill>
          <a:blip r:embed="rId2"/>
          <a:stretch>
            <a:fillRect/>
          </a:stretch>
        </p:blipFill>
        <p:spPr>
          <a:xfrm>
            <a:off x="689567" y="6022717"/>
            <a:ext cx="2582962" cy="259239"/>
          </a:xfrm>
          <a:prstGeom prst="rect">
            <a:avLst/>
          </a:prstGeom>
        </p:spPr>
      </p:pic>
      <p:pic>
        <p:nvPicPr>
          <p:cNvPr id="14" name="Picture 13">
            <a:extLst>
              <a:ext uri="{FF2B5EF4-FFF2-40B4-BE49-F238E27FC236}">
                <a16:creationId xmlns:a16="http://schemas.microsoft.com/office/drawing/2014/main" id="{6210930C-7EF1-764E-B6DF-4C625F565D2B}"/>
              </a:ext>
            </a:extLst>
          </p:cNvPr>
          <p:cNvPicPr>
            <a:picLocks noChangeAspect="1"/>
          </p:cNvPicPr>
          <p:nvPr/>
        </p:nvPicPr>
        <p:blipFill>
          <a:blip r:embed="rId3"/>
          <a:stretch>
            <a:fillRect/>
          </a:stretch>
        </p:blipFill>
        <p:spPr>
          <a:xfrm>
            <a:off x="751560" y="645799"/>
            <a:ext cx="1989609" cy="2035406"/>
          </a:xfrm>
          <a:prstGeom prst="rect">
            <a:avLst/>
          </a:prstGeom>
        </p:spPr>
      </p:pic>
      <p:sp>
        <p:nvSpPr>
          <p:cNvPr id="9" name="Title 1">
            <a:extLst>
              <a:ext uri="{FF2B5EF4-FFF2-40B4-BE49-F238E27FC236}">
                <a16:creationId xmlns:a16="http://schemas.microsoft.com/office/drawing/2014/main" id="{4ED1691D-06CD-524F-9C10-27F9F3F9BBBA}"/>
              </a:ext>
            </a:extLst>
          </p:cNvPr>
          <p:cNvSpPr>
            <a:spLocks noGrp="1"/>
          </p:cNvSpPr>
          <p:nvPr>
            <p:ph type="title"/>
          </p:nvPr>
        </p:nvSpPr>
        <p:spPr>
          <a:xfrm>
            <a:off x="3657600" y="2190187"/>
            <a:ext cx="7782840" cy="2993994"/>
          </a:xfrm>
        </p:spPr>
        <p:txBody>
          <a:bodyPr anchor="ctr">
            <a:normAutofit/>
          </a:bodyPr>
          <a:lstStyle>
            <a:lvl1pPr>
              <a:lnSpc>
                <a:spcPts val="5600"/>
              </a:lnSpc>
              <a:defRPr sz="6000" b="1" i="0" baseline="0">
                <a:solidFill>
                  <a:schemeClr val="bg1"/>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5583E22F-0FEF-4643-B6DD-F9EF5500AE62}"/>
              </a:ext>
            </a:extLst>
          </p:cNvPr>
          <p:cNvSpPr>
            <a:spLocks noGrp="1"/>
          </p:cNvSpPr>
          <p:nvPr>
            <p:ph type="body" idx="1"/>
          </p:nvPr>
        </p:nvSpPr>
        <p:spPr>
          <a:xfrm>
            <a:off x="3657598" y="1646378"/>
            <a:ext cx="7782841" cy="452765"/>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5020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3 Column - Space 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7515-F144-5A4E-A694-AD5E983800BE}"/>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F5C71651-EE5B-6D4F-92DA-7E384842A814}"/>
              </a:ext>
            </a:extLst>
          </p:cNvPr>
          <p:cNvSpPr>
            <a:spLocks noGrp="1"/>
          </p:cNvSpPr>
          <p:nvPr>
            <p:ph type="sldNum" sz="quarter" idx="10"/>
          </p:nvPr>
        </p:nvSpPr>
        <p:spPr/>
        <p:txBody>
          <a:bodyPr/>
          <a:lstStyle>
            <a:lvl1pPr>
              <a:defRPr>
                <a:solidFill>
                  <a:schemeClr val="bg1"/>
                </a:solidFill>
              </a:defRPr>
            </a:lvl1pPr>
          </a:lstStyle>
          <a:p>
            <a:fld id="{421502C3-6BBA-A84F-A5A9-78C3C29F4595}" type="slidenum">
              <a:rPr lang="en-US" smtClean="0"/>
              <a:pPr/>
              <a:t>‹#›</a:t>
            </a:fld>
            <a:endParaRPr lang="en-US" dirty="0"/>
          </a:p>
        </p:txBody>
      </p:sp>
      <p:sp>
        <p:nvSpPr>
          <p:cNvPr id="11" name="Text Placeholder 3">
            <a:extLst>
              <a:ext uri="{FF2B5EF4-FFF2-40B4-BE49-F238E27FC236}">
                <a16:creationId xmlns:a16="http://schemas.microsoft.com/office/drawing/2014/main" id="{F43CA663-04A5-A94C-88CC-829BB90E1BB7}"/>
              </a:ext>
            </a:extLst>
          </p:cNvPr>
          <p:cNvSpPr>
            <a:spLocks noGrp="1"/>
          </p:cNvSpPr>
          <p:nvPr>
            <p:ph type="body" sz="half" idx="2"/>
          </p:nvPr>
        </p:nvSpPr>
        <p:spPr>
          <a:xfrm>
            <a:off x="839788" y="2076450"/>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3">
            <a:extLst>
              <a:ext uri="{FF2B5EF4-FFF2-40B4-BE49-F238E27FC236}">
                <a16:creationId xmlns:a16="http://schemas.microsoft.com/office/drawing/2014/main" id="{C0921F2D-E5D5-B04D-A684-A69D3A14EAF3}"/>
              </a:ext>
            </a:extLst>
          </p:cNvPr>
          <p:cNvSpPr>
            <a:spLocks noGrp="1"/>
          </p:cNvSpPr>
          <p:nvPr>
            <p:ph type="body" sz="half" idx="12"/>
          </p:nvPr>
        </p:nvSpPr>
        <p:spPr>
          <a:xfrm>
            <a:off x="4567238" y="2085975"/>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FD1E4282-7930-614E-95E2-794A7D0B7E32}"/>
              </a:ext>
            </a:extLst>
          </p:cNvPr>
          <p:cNvSpPr>
            <a:spLocks noGrp="1"/>
          </p:cNvSpPr>
          <p:nvPr>
            <p:ph type="body" sz="half" idx="13"/>
          </p:nvPr>
        </p:nvSpPr>
        <p:spPr>
          <a:xfrm>
            <a:off x="8294689" y="2076449"/>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E73DA3B7-E33A-9D41-B0FD-4DF818058D3B}"/>
              </a:ext>
            </a:extLst>
          </p:cNvPr>
          <p:cNvPicPr>
            <a:picLocks noChangeAspect="1"/>
          </p:cNvPicPr>
          <p:nvPr/>
        </p:nvPicPr>
        <p:blipFill>
          <a:blip r:embed="rId2"/>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2890081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 Frontier Gra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7515-F144-5A4E-A694-AD5E983800B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F5C71651-EE5B-6D4F-92DA-7E384842A814}"/>
              </a:ext>
            </a:extLst>
          </p:cNvPr>
          <p:cNvSpPr>
            <a:spLocks noGrp="1"/>
          </p:cNvSpPr>
          <p:nvPr>
            <p:ph type="sldNum" sz="quarter" idx="10"/>
          </p:nvPr>
        </p:nvSpPr>
        <p:spPr/>
        <p:txBody>
          <a:bodyPr/>
          <a:lstStyle/>
          <a:p>
            <a:fld id="{421502C3-6BBA-A84F-A5A9-78C3C29F4595}" type="slidenum">
              <a:rPr lang="en-US" smtClean="0"/>
              <a:pPr/>
              <a:t>‹#›</a:t>
            </a:fld>
            <a:endParaRPr lang="en-US" dirty="0"/>
          </a:p>
        </p:txBody>
      </p:sp>
      <p:sp>
        <p:nvSpPr>
          <p:cNvPr id="5" name="Text Placeholder 3">
            <a:extLst>
              <a:ext uri="{FF2B5EF4-FFF2-40B4-BE49-F238E27FC236}">
                <a16:creationId xmlns:a16="http://schemas.microsoft.com/office/drawing/2014/main" id="{7E82AC88-9AAB-B642-AD0E-82041BC4539C}"/>
              </a:ext>
            </a:extLst>
          </p:cNvPr>
          <p:cNvSpPr>
            <a:spLocks noGrp="1"/>
          </p:cNvSpPr>
          <p:nvPr>
            <p:ph type="body" sz="half" idx="2"/>
          </p:nvPr>
        </p:nvSpPr>
        <p:spPr>
          <a:xfrm>
            <a:off x="839788" y="2076450"/>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Text Placeholder 3">
            <a:extLst>
              <a:ext uri="{FF2B5EF4-FFF2-40B4-BE49-F238E27FC236}">
                <a16:creationId xmlns:a16="http://schemas.microsoft.com/office/drawing/2014/main" id="{396929F1-0C96-AE40-973A-9A65AC12DB17}"/>
              </a:ext>
            </a:extLst>
          </p:cNvPr>
          <p:cNvSpPr>
            <a:spLocks noGrp="1"/>
          </p:cNvSpPr>
          <p:nvPr>
            <p:ph type="body" sz="half" idx="12"/>
          </p:nvPr>
        </p:nvSpPr>
        <p:spPr>
          <a:xfrm>
            <a:off x="4567238" y="2085975"/>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3">
            <a:extLst>
              <a:ext uri="{FF2B5EF4-FFF2-40B4-BE49-F238E27FC236}">
                <a16:creationId xmlns:a16="http://schemas.microsoft.com/office/drawing/2014/main" id="{7AD776AC-1EA3-7443-AA8E-13A49932EC41}"/>
              </a:ext>
            </a:extLst>
          </p:cNvPr>
          <p:cNvSpPr>
            <a:spLocks noGrp="1"/>
          </p:cNvSpPr>
          <p:nvPr>
            <p:ph type="body" sz="half" idx="13"/>
          </p:nvPr>
        </p:nvSpPr>
        <p:spPr>
          <a:xfrm>
            <a:off x="8294689" y="2076449"/>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F4140BD5-144C-0F43-8CD4-4C318EA5873B}"/>
              </a:ext>
            </a:extLst>
          </p:cNvPr>
          <p:cNvPicPr>
            <a:picLocks noChangeAspect="1"/>
          </p:cNvPicPr>
          <p:nvPr/>
        </p:nvPicPr>
        <p:blipFill>
          <a:blip r:embed="rId2"/>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4031485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Text Photo - Horizon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BA8D90-15F7-8D45-8CBF-0CAFD4401C57}"/>
              </a:ext>
            </a:extLst>
          </p:cNvPr>
          <p:cNvSpPr/>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AB52C-EF07-6F48-AB53-42CA329F58DF}"/>
              </a:ext>
            </a:extLst>
          </p:cNvPr>
          <p:cNvSpPr>
            <a:spLocks noGrp="1"/>
          </p:cNvSpPr>
          <p:nvPr>
            <p:ph type="title"/>
          </p:nvPr>
        </p:nvSpPr>
        <p:spPr>
          <a:xfrm>
            <a:off x="839788" y="457200"/>
            <a:ext cx="440848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BB4CF2-886A-9D46-8C3A-F0566439C31F}"/>
              </a:ext>
            </a:extLst>
          </p:cNvPr>
          <p:cNvSpPr>
            <a:spLocks noGrp="1"/>
          </p:cNvSpPr>
          <p:nvPr>
            <p:ph type="pic" idx="1"/>
          </p:nvPr>
        </p:nvSpPr>
        <p:spPr>
          <a:xfrm>
            <a:off x="6096000" y="6350"/>
            <a:ext cx="6096000" cy="6851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D459F3-E30B-D046-94EF-CDC24896D412}"/>
              </a:ext>
            </a:extLst>
          </p:cNvPr>
          <p:cNvSpPr>
            <a:spLocks noGrp="1"/>
          </p:cNvSpPr>
          <p:nvPr>
            <p:ph type="body" sz="half" idx="2"/>
          </p:nvPr>
        </p:nvSpPr>
        <p:spPr>
          <a:xfrm>
            <a:off x="839788" y="2400300"/>
            <a:ext cx="4408487" cy="3468688"/>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EE542B33-5F85-BD4E-B5E7-0CE5F1045098}"/>
              </a:ext>
            </a:extLst>
          </p:cNvPr>
          <p:cNvSpPr>
            <a:spLocks noGrp="1"/>
          </p:cNvSpPr>
          <p:nvPr>
            <p:ph type="sldNum" sz="quarter" idx="12"/>
          </p:nvPr>
        </p:nvSpPr>
        <p:spPr/>
        <p:txBody>
          <a:bodyPr/>
          <a:lstStyle>
            <a:lvl1pPr>
              <a:defRPr>
                <a:solidFill>
                  <a:schemeClr val="accent3"/>
                </a:solidFill>
              </a:defRPr>
            </a:lvl1pPr>
          </a:lstStyle>
          <a:p>
            <a:fld id="{421502C3-6BBA-A84F-A5A9-78C3C29F4595}" type="slidenum">
              <a:rPr lang="en-US" smtClean="0"/>
              <a:pPr/>
              <a:t>‹#›</a:t>
            </a:fld>
            <a:endParaRPr lang="en-US" dirty="0"/>
          </a:p>
        </p:txBody>
      </p:sp>
      <p:pic>
        <p:nvPicPr>
          <p:cNvPr id="10" name="Picture 9">
            <a:extLst>
              <a:ext uri="{FF2B5EF4-FFF2-40B4-BE49-F238E27FC236}">
                <a16:creationId xmlns:a16="http://schemas.microsoft.com/office/drawing/2014/main" id="{A314D322-F1F4-144C-813E-945B6D7CFB2A}"/>
              </a:ext>
            </a:extLst>
          </p:cNvPr>
          <p:cNvPicPr>
            <a:picLocks noChangeAspect="1"/>
          </p:cNvPicPr>
          <p:nvPr/>
        </p:nvPicPr>
        <p:blipFill>
          <a:blip r:embed="rId2"/>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251415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Text Photo - Space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BA8D90-15F7-8D45-8CBF-0CAFD4401C57}"/>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AB52C-EF07-6F48-AB53-42CA329F58DF}"/>
              </a:ext>
            </a:extLst>
          </p:cNvPr>
          <p:cNvSpPr>
            <a:spLocks noGrp="1"/>
          </p:cNvSpPr>
          <p:nvPr>
            <p:ph type="title"/>
          </p:nvPr>
        </p:nvSpPr>
        <p:spPr>
          <a:xfrm>
            <a:off x="839788" y="457200"/>
            <a:ext cx="4408487" cy="1600200"/>
          </a:xfrm>
        </p:spPr>
        <p:txBody>
          <a:bodyPr anchor="b"/>
          <a:lstStyle>
            <a:lvl1pPr>
              <a:defRPr sz="3200">
                <a:solidFill>
                  <a:schemeClr val="bg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BB4CF2-886A-9D46-8C3A-F0566439C31F}"/>
              </a:ext>
            </a:extLst>
          </p:cNvPr>
          <p:cNvSpPr>
            <a:spLocks noGrp="1"/>
          </p:cNvSpPr>
          <p:nvPr>
            <p:ph type="pic" idx="1"/>
          </p:nvPr>
        </p:nvSpPr>
        <p:spPr>
          <a:xfrm>
            <a:off x="6096000" y="6350"/>
            <a:ext cx="6096000" cy="6851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D459F3-E30B-D046-94EF-CDC24896D412}"/>
              </a:ext>
            </a:extLst>
          </p:cNvPr>
          <p:cNvSpPr>
            <a:spLocks noGrp="1"/>
          </p:cNvSpPr>
          <p:nvPr>
            <p:ph type="body" sz="half" idx="2"/>
          </p:nvPr>
        </p:nvSpPr>
        <p:spPr>
          <a:xfrm>
            <a:off x="839788" y="2400300"/>
            <a:ext cx="4408487" cy="3468688"/>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EE542B33-5F85-BD4E-B5E7-0CE5F1045098}"/>
              </a:ext>
            </a:extLst>
          </p:cNvPr>
          <p:cNvSpPr>
            <a:spLocks noGrp="1"/>
          </p:cNvSpPr>
          <p:nvPr>
            <p:ph type="sldNum" sz="quarter" idx="12"/>
          </p:nvPr>
        </p:nvSpPr>
        <p:spPr/>
        <p:txBody>
          <a:bodyPr/>
          <a:lstStyle>
            <a:lvl1pPr>
              <a:defRPr>
                <a:solidFill>
                  <a:schemeClr val="accent3"/>
                </a:solidFill>
              </a:defRPr>
            </a:lvl1pPr>
          </a:lstStyle>
          <a:p>
            <a:fld id="{421502C3-6BBA-A84F-A5A9-78C3C29F4595}" type="slidenum">
              <a:rPr lang="en-US" smtClean="0"/>
              <a:pPr/>
              <a:t>‹#›</a:t>
            </a:fld>
            <a:endParaRPr lang="en-US" dirty="0"/>
          </a:p>
        </p:txBody>
      </p:sp>
      <p:pic>
        <p:nvPicPr>
          <p:cNvPr id="10" name="Picture 9">
            <a:extLst>
              <a:ext uri="{FF2B5EF4-FFF2-40B4-BE49-F238E27FC236}">
                <a16:creationId xmlns:a16="http://schemas.microsoft.com/office/drawing/2014/main" id="{1BA12020-254C-7E43-B920-5BB95497D9AF}"/>
              </a:ext>
            </a:extLst>
          </p:cNvPr>
          <p:cNvPicPr>
            <a:picLocks noChangeAspect="1"/>
          </p:cNvPicPr>
          <p:nvPr/>
        </p:nvPicPr>
        <p:blipFill>
          <a:blip r:embed="rId2"/>
          <a:stretch>
            <a:fillRect/>
          </a:stretch>
        </p:blipFill>
        <p:spPr>
          <a:xfrm>
            <a:off x="870283" y="6424087"/>
            <a:ext cx="1602753" cy="160860"/>
          </a:xfrm>
          <a:prstGeom prst="rect">
            <a:avLst/>
          </a:prstGeom>
        </p:spPr>
      </p:pic>
    </p:spTree>
    <p:extLst>
      <p:ext uri="{BB962C8B-B14F-4D97-AF65-F5344CB8AC3E}">
        <p14:creationId xmlns:p14="http://schemas.microsoft.com/office/powerpoint/2010/main" val="404886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Photo - Shuttle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BA8D90-15F7-8D45-8CBF-0CAFD4401C57}"/>
              </a:ext>
            </a:extLst>
          </p:cNvPr>
          <p:cNvSpPr/>
          <p:nvPr/>
        </p:nvSpPr>
        <p:spPr>
          <a:xfrm>
            <a:off x="0" y="0"/>
            <a:ext cx="6096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AB52C-EF07-6F48-AB53-42CA329F58DF}"/>
              </a:ext>
            </a:extLst>
          </p:cNvPr>
          <p:cNvSpPr>
            <a:spLocks noGrp="1"/>
          </p:cNvSpPr>
          <p:nvPr>
            <p:ph type="title"/>
          </p:nvPr>
        </p:nvSpPr>
        <p:spPr>
          <a:xfrm>
            <a:off x="839788" y="457200"/>
            <a:ext cx="4408487" cy="1600200"/>
          </a:xfrm>
        </p:spPr>
        <p:txBody>
          <a:bodyPr anchor="b"/>
          <a:lstStyle>
            <a:lvl1pPr>
              <a:defRPr sz="3200">
                <a:solidFill>
                  <a:schemeClr val="bg2"/>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0BB4CF2-886A-9D46-8C3A-F0566439C31F}"/>
              </a:ext>
            </a:extLst>
          </p:cNvPr>
          <p:cNvSpPr>
            <a:spLocks noGrp="1"/>
          </p:cNvSpPr>
          <p:nvPr>
            <p:ph type="pic" idx="1"/>
          </p:nvPr>
        </p:nvSpPr>
        <p:spPr>
          <a:xfrm>
            <a:off x="6096000" y="6350"/>
            <a:ext cx="6096000" cy="6851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EE542B33-5F85-BD4E-B5E7-0CE5F1045098}"/>
              </a:ext>
            </a:extLst>
          </p:cNvPr>
          <p:cNvSpPr>
            <a:spLocks noGrp="1"/>
          </p:cNvSpPr>
          <p:nvPr>
            <p:ph type="sldNum" sz="quarter" idx="12"/>
          </p:nvPr>
        </p:nvSpPr>
        <p:spPr/>
        <p:txBody>
          <a:bodyPr/>
          <a:lstStyle>
            <a:lvl1pPr>
              <a:defRPr>
                <a:solidFill>
                  <a:schemeClr val="accent3"/>
                </a:solidFill>
              </a:defRPr>
            </a:lvl1pPr>
          </a:lstStyle>
          <a:p>
            <a:fld id="{421502C3-6BBA-A84F-A5A9-78C3C29F4595}" type="slidenum">
              <a:rPr lang="en-US" smtClean="0"/>
              <a:pPr/>
              <a:t>‹#›</a:t>
            </a:fld>
            <a:endParaRPr lang="en-US" dirty="0"/>
          </a:p>
        </p:txBody>
      </p:sp>
      <p:sp>
        <p:nvSpPr>
          <p:cNvPr id="10" name="Text Placeholder 3">
            <a:extLst>
              <a:ext uri="{FF2B5EF4-FFF2-40B4-BE49-F238E27FC236}">
                <a16:creationId xmlns:a16="http://schemas.microsoft.com/office/drawing/2014/main" id="{68401AD4-DD68-A341-80A9-C7D2F508B785}"/>
              </a:ext>
            </a:extLst>
          </p:cNvPr>
          <p:cNvSpPr>
            <a:spLocks noGrp="1"/>
          </p:cNvSpPr>
          <p:nvPr>
            <p:ph type="body" sz="half" idx="2"/>
          </p:nvPr>
        </p:nvSpPr>
        <p:spPr>
          <a:xfrm>
            <a:off x="839788" y="2400300"/>
            <a:ext cx="4408487" cy="3468688"/>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a:extLst>
              <a:ext uri="{FF2B5EF4-FFF2-40B4-BE49-F238E27FC236}">
                <a16:creationId xmlns:a16="http://schemas.microsoft.com/office/drawing/2014/main" id="{48BBD570-011F-CF4C-B54B-D0D6B4C5ECB1}"/>
              </a:ext>
            </a:extLst>
          </p:cNvPr>
          <p:cNvPicPr>
            <a:picLocks noChangeAspect="1"/>
          </p:cNvPicPr>
          <p:nvPr/>
        </p:nvPicPr>
        <p:blipFill>
          <a:blip r:embed="rId2"/>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2628433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d Slide">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20B0D2-AA6E-DC4B-BD6C-AA247776BA45}"/>
              </a:ext>
            </a:extLst>
          </p:cNvPr>
          <p:cNvSpPr txBox="1"/>
          <p:nvPr/>
        </p:nvSpPr>
        <p:spPr>
          <a:xfrm>
            <a:off x="3657600" y="5991225"/>
            <a:ext cx="57054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 Northland Community &amp; Technical College.</a:t>
            </a:r>
          </a:p>
        </p:txBody>
      </p:sp>
      <p:pic>
        <p:nvPicPr>
          <p:cNvPr id="5" name="Picture 4">
            <a:extLst>
              <a:ext uri="{FF2B5EF4-FFF2-40B4-BE49-F238E27FC236}">
                <a16:creationId xmlns:a16="http://schemas.microsoft.com/office/drawing/2014/main" id="{3CBB5BEC-DC81-7646-B2DD-544802A42E40}"/>
              </a:ext>
            </a:extLst>
          </p:cNvPr>
          <p:cNvPicPr>
            <a:picLocks noChangeAspect="1"/>
          </p:cNvPicPr>
          <p:nvPr/>
        </p:nvPicPr>
        <p:blipFill>
          <a:blip r:embed="rId2"/>
          <a:stretch>
            <a:fillRect/>
          </a:stretch>
        </p:blipFill>
        <p:spPr>
          <a:xfrm>
            <a:off x="4970146" y="1410593"/>
            <a:ext cx="3080383" cy="3151284"/>
          </a:xfrm>
          <a:prstGeom prst="rect">
            <a:avLst/>
          </a:prstGeom>
        </p:spPr>
      </p:pic>
      <p:pic>
        <p:nvPicPr>
          <p:cNvPr id="4" name="Picture 3">
            <a:extLst>
              <a:ext uri="{FF2B5EF4-FFF2-40B4-BE49-F238E27FC236}">
                <a16:creationId xmlns:a16="http://schemas.microsoft.com/office/drawing/2014/main" id="{807E13A0-D2D7-0843-AA3B-FE19F099BC38}"/>
              </a:ext>
            </a:extLst>
          </p:cNvPr>
          <p:cNvPicPr>
            <a:picLocks noChangeAspect="1"/>
          </p:cNvPicPr>
          <p:nvPr/>
        </p:nvPicPr>
        <p:blipFill>
          <a:blip r:embed="rId3"/>
          <a:stretch>
            <a:fillRect/>
          </a:stretch>
        </p:blipFill>
        <p:spPr>
          <a:xfrm>
            <a:off x="4025240" y="5675897"/>
            <a:ext cx="4970195" cy="184081"/>
          </a:xfrm>
          <a:prstGeom prst="rect">
            <a:avLst/>
          </a:prstGeom>
        </p:spPr>
      </p:pic>
    </p:spTree>
    <p:extLst>
      <p:ext uri="{BB962C8B-B14F-4D97-AF65-F5344CB8AC3E}">
        <p14:creationId xmlns:p14="http://schemas.microsoft.com/office/powerpoint/2010/main" val="155188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B38FC-FBB4-4948-9763-7EC092E27983}"/>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4884F1B-FE9C-6E4E-AD07-A3985AAFBF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143158-CA05-8C45-B1E4-26B9305BDADB}"/>
              </a:ext>
            </a:extLst>
          </p:cNvPr>
          <p:cNvSpPr>
            <a:spLocks noGrp="1"/>
          </p:cNvSpPr>
          <p:nvPr>
            <p:ph type="sldNum" sz="quarter" idx="12"/>
          </p:nvPr>
        </p:nvSpPr>
        <p:spPr/>
        <p:txBody>
          <a:bodyPr/>
          <a:lstStyle/>
          <a:p>
            <a:fld id="{421502C3-6BBA-A84F-A5A9-78C3C29F4595}" type="slidenum">
              <a:rPr lang="en-US" smtClean="0"/>
              <a:t>‹#›</a:t>
            </a:fld>
            <a:endParaRPr lang="en-US"/>
          </a:p>
        </p:txBody>
      </p:sp>
      <p:pic>
        <p:nvPicPr>
          <p:cNvPr id="7" name="Picture 6">
            <a:extLst>
              <a:ext uri="{FF2B5EF4-FFF2-40B4-BE49-F238E27FC236}">
                <a16:creationId xmlns:a16="http://schemas.microsoft.com/office/drawing/2014/main" id="{140AEC8F-8169-FC46-B4A6-BC6758CC80E9}"/>
              </a:ext>
            </a:extLst>
          </p:cNvPr>
          <p:cNvPicPr>
            <a:picLocks noChangeAspect="1"/>
          </p:cNvPicPr>
          <p:nvPr/>
        </p:nvPicPr>
        <p:blipFill>
          <a:blip r:embed="rId2"/>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211438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Breaker - Horizo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7E46-1AD5-414F-8795-898322BBE6CC}"/>
              </a:ext>
            </a:extLst>
          </p:cNvPr>
          <p:cNvSpPr>
            <a:spLocks noGrp="1"/>
          </p:cNvSpPr>
          <p:nvPr>
            <p:ph type="title"/>
          </p:nvPr>
        </p:nvSpPr>
        <p:spPr>
          <a:xfrm>
            <a:off x="1714500" y="1059512"/>
            <a:ext cx="8763000" cy="4738977"/>
          </a:xfrm>
        </p:spPr>
        <p:txBody>
          <a:bodyPr anchor="ctr">
            <a:normAutofit/>
          </a:bodyPr>
          <a:lstStyle>
            <a:lvl1pPr algn="ctr">
              <a:lnSpc>
                <a:spcPts val="7000"/>
              </a:lnSpc>
              <a:defRPr sz="8000" b="1" i="0"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59098760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Breaker - Spac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B1F865-25F5-F540-84EB-9D565BF5D600}"/>
              </a:ext>
            </a:extLst>
          </p:cNvPr>
          <p:cNvSpPr>
            <a:spLocks noGrp="1"/>
          </p:cNvSpPr>
          <p:nvPr>
            <p:ph type="title"/>
          </p:nvPr>
        </p:nvSpPr>
        <p:spPr>
          <a:xfrm>
            <a:off x="1714500" y="1059512"/>
            <a:ext cx="8763000" cy="4738977"/>
          </a:xfrm>
        </p:spPr>
        <p:txBody>
          <a:bodyPr anchor="ctr">
            <a:normAutofit/>
          </a:bodyPr>
          <a:lstStyle>
            <a:lvl1pPr algn="ctr">
              <a:lnSpc>
                <a:spcPts val="7000"/>
              </a:lnSpc>
              <a:defRPr sz="8000" b="1" i="0"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4140699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Breaker - F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25EAC0-EF5E-644B-9353-9F77873033C4}"/>
              </a:ext>
            </a:extLst>
          </p:cNvPr>
          <p:cNvSpPr>
            <a:spLocks noGrp="1"/>
          </p:cNvSpPr>
          <p:nvPr>
            <p:ph type="title"/>
          </p:nvPr>
        </p:nvSpPr>
        <p:spPr>
          <a:xfrm>
            <a:off x="1714500" y="1059512"/>
            <a:ext cx="8763000" cy="4738977"/>
          </a:xfrm>
        </p:spPr>
        <p:txBody>
          <a:bodyPr anchor="ctr">
            <a:normAutofit/>
          </a:bodyPr>
          <a:lstStyle>
            <a:lvl1pPr algn="ctr">
              <a:lnSpc>
                <a:spcPts val="7000"/>
              </a:lnSpc>
              <a:defRPr sz="8000" b="1" i="0"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15915143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Breaker - Shut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7E46-1AD5-414F-8795-898322BBE6CC}"/>
              </a:ext>
            </a:extLst>
          </p:cNvPr>
          <p:cNvSpPr>
            <a:spLocks noGrp="1"/>
          </p:cNvSpPr>
          <p:nvPr>
            <p:ph type="title"/>
          </p:nvPr>
        </p:nvSpPr>
        <p:spPr>
          <a:xfrm>
            <a:off x="1714500" y="2523844"/>
            <a:ext cx="8763000" cy="1810313"/>
          </a:xfrm>
        </p:spPr>
        <p:txBody>
          <a:bodyPr anchor="t">
            <a:normAutofit/>
          </a:bodyPr>
          <a:lstStyle>
            <a:lvl1pPr algn="ctr">
              <a:lnSpc>
                <a:spcPts val="7000"/>
              </a:lnSpc>
              <a:defRPr sz="8000" b="1" i="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640814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Column - Shuttl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3EF2-EA6A-B647-B40F-B24824EE9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EE349-E365-EA40-AB9B-CB10DE37C1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47ED27-7977-3745-B1F7-07CD182B5E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1E57173-AA4E-F34F-BD03-36C17483247E}"/>
              </a:ext>
            </a:extLst>
          </p:cNvPr>
          <p:cNvSpPr>
            <a:spLocks noGrp="1"/>
          </p:cNvSpPr>
          <p:nvPr>
            <p:ph type="sldNum" sz="quarter" idx="12"/>
          </p:nvPr>
        </p:nvSpPr>
        <p:spPr/>
        <p:txBody>
          <a:bodyPr/>
          <a:lstStyle/>
          <a:p>
            <a:fld id="{421502C3-6BBA-A84F-A5A9-78C3C29F4595}" type="slidenum">
              <a:rPr lang="en-US" smtClean="0"/>
              <a:t>‹#›</a:t>
            </a:fld>
            <a:endParaRPr lang="en-US"/>
          </a:p>
        </p:txBody>
      </p:sp>
      <p:pic>
        <p:nvPicPr>
          <p:cNvPr id="9" name="Picture 8">
            <a:extLst>
              <a:ext uri="{FF2B5EF4-FFF2-40B4-BE49-F238E27FC236}">
                <a16:creationId xmlns:a16="http://schemas.microsoft.com/office/drawing/2014/main" id="{A0AB2CEE-D0E0-E94B-BA38-F23E754EA4CD}"/>
              </a:ext>
            </a:extLst>
          </p:cNvPr>
          <p:cNvPicPr>
            <a:picLocks noChangeAspect="1"/>
          </p:cNvPicPr>
          <p:nvPr/>
        </p:nvPicPr>
        <p:blipFill>
          <a:blip r:embed="rId2"/>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75655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FF4E-017B-424D-A035-E5E70D6A80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1D4A62-6EB4-9F4B-9A48-E2B1FFAEA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5A1FE5-5124-8441-9B6B-9E4C77CBC3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FC7B5E-CA31-514B-84A4-8944A38AAD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D2E385-8B0A-E04B-ACD1-FABE6E8D01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73D52F4-4865-9241-BB88-D573AB9D0607}"/>
              </a:ext>
            </a:extLst>
          </p:cNvPr>
          <p:cNvSpPr>
            <a:spLocks noGrp="1"/>
          </p:cNvSpPr>
          <p:nvPr>
            <p:ph type="sldNum" sz="quarter" idx="12"/>
          </p:nvPr>
        </p:nvSpPr>
        <p:spPr/>
        <p:txBody>
          <a:bodyPr/>
          <a:lstStyle/>
          <a:p>
            <a:fld id="{421502C3-6BBA-A84F-A5A9-78C3C29F4595}" type="slidenum">
              <a:rPr lang="en-US" smtClean="0"/>
              <a:t>‹#›</a:t>
            </a:fld>
            <a:endParaRPr lang="en-US"/>
          </a:p>
        </p:txBody>
      </p:sp>
      <p:pic>
        <p:nvPicPr>
          <p:cNvPr id="11" name="Picture 10">
            <a:extLst>
              <a:ext uri="{FF2B5EF4-FFF2-40B4-BE49-F238E27FC236}">
                <a16:creationId xmlns:a16="http://schemas.microsoft.com/office/drawing/2014/main" id="{8FB91C8D-3D4D-2E4F-AC69-5517AA1F8AEF}"/>
              </a:ext>
            </a:extLst>
          </p:cNvPr>
          <p:cNvPicPr>
            <a:picLocks noChangeAspect="1"/>
          </p:cNvPicPr>
          <p:nvPr/>
        </p:nvPicPr>
        <p:blipFill>
          <a:blip r:embed="rId2"/>
          <a:stretch>
            <a:fillRect/>
          </a:stretch>
        </p:blipFill>
        <p:spPr>
          <a:xfrm>
            <a:off x="855823" y="6420983"/>
            <a:ext cx="1617213" cy="162312"/>
          </a:xfrm>
          <a:prstGeom prst="rect">
            <a:avLst/>
          </a:prstGeom>
        </p:spPr>
      </p:pic>
    </p:spTree>
    <p:extLst>
      <p:ext uri="{BB962C8B-B14F-4D97-AF65-F5344CB8AC3E}">
        <p14:creationId xmlns:p14="http://schemas.microsoft.com/office/powerpoint/2010/main" val="410016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938CC-8D7F-D643-8F63-C34B2AD94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7F5121-202C-3140-8B25-8E3B5C7B0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770530B-C343-D946-A39E-AE10E05E0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421502C3-6BBA-A84F-A5A9-78C3C29F4595}" type="slidenum">
              <a:rPr lang="en-US" smtClean="0"/>
              <a:pPr/>
              <a:t>‹#›</a:t>
            </a:fld>
            <a:endParaRPr lang="en-US" dirty="0"/>
          </a:p>
        </p:txBody>
      </p:sp>
      <p:sp>
        <p:nvSpPr>
          <p:cNvPr id="7" name="Footer Placeholder 4">
            <a:extLst>
              <a:ext uri="{FF2B5EF4-FFF2-40B4-BE49-F238E27FC236}">
                <a16:creationId xmlns:a16="http://schemas.microsoft.com/office/drawing/2014/main" id="{C1F26E33-36E9-D346-A57E-29A4A91065E0}"/>
              </a:ext>
            </a:extLst>
          </p:cNvPr>
          <p:cNvSpPr>
            <a:spLocks noGrp="1"/>
          </p:cNvSpPr>
          <p:nvPr>
            <p:ph type="ftr" sz="quarter" idx="3"/>
          </p:nvPr>
        </p:nvSpPr>
        <p:spPr>
          <a:xfrm>
            <a:off x="8382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64361211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62" r:id="rId5"/>
    <p:sldLayoutId id="2147483663" r:id="rId6"/>
    <p:sldLayoutId id="2147483664" r:id="rId7"/>
    <p:sldLayoutId id="2147483652" r:id="rId8"/>
    <p:sldLayoutId id="2147483653" r:id="rId9"/>
    <p:sldLayoutId id="2147483665" r:id="rId10"/>
    <p:sldLayoutId id="2147483654" r:id="rId11"/>
    <p:sldLayoutId id="2147483655" r:id="rId12"/>
    <p:sldLayoutId id="2147483671" r:id="rId13"/>
    <p:sldLayoutId id="2147483672" r:id="rId14"/>
    <p:sldLayoutId id="2147483673" r:id="rId15"/>
    <p:sldLayoutId id="2147483670" r:id="rId16"/>
    <p:sldLayoutId id="2147483656" r:id="rId17"/>
    <p:sldLayoutId id="2147483667" r:id="rId18"/>
    <p:sldLayoutId id="2147483669" r:id="rId19"/>
    <p:sldLayoutId id="2147483674" r:id="rId20"/>
    <p:sldLayoutId id="2147483668" r:id="rId21"/>
    <p:sldLayoutId id="2147483657" r:id="rId22"/>
    <p:sldLayoutId id="2147483666" r:id="rId23"/>
    <p:sldLayoutId id="2147483678" r:id="rId24"/>
    <p:sldLayoutId id="2147483679" r:id="rId25"/>
  </p:sldLayoutIdLst>
  <p:hf sldNum="0" hdr="0" ft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revisor.mn.gov/statutes/cite/223/full#stat.223.177.3"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2.mda.state.mn.us/webapp/lis/default.jsp"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869D62-4049-47AE-83B0-7544135D34C3}"/>
              </a:ext>
            </a:extLst>
          </p:cNvPr>
          <p:cNvPicPr>
            <a:picLocks noChangeAspect="1"/>
          </p:cNvPicPr>
          <p:nvPr/>
        </p:nvPicPr>
        <p:blipFill>
          <a:blip r:embed="rId2"/>
          <a:stretch>
            <a:fillRect/>
          </a:stretch>
        </p:blipFill>
        <p:spPr>
          <a:xfrm>
            <a:off x="543339" y="4859"/>
            <a:ext cx="11295866" cy="6965784"/>
          </a:xfrm>
          <a:prstGeom prst="rect">
            <a:avLst/>
          </a:prstGeom>
        </p:spPr>
      </p:pic>
    </p:spTree>
    <p:extLst>
      <p:ext uri="{BB962C8B-B14F-4D97-AF65-F5344CB8AC3E}">
        <p14:creationId xmlns:p14="http://schemas.microsoft.com/office/powerpoint/2010/main" val="146637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ECA5-ACC2-47AF-9AC4-E7FB0169A19D}"/>
              </a:ext>
            </a:extLst>
          </p:cNvPr>
          <p:cNvSpPr>
            <a:spLocks noGrp="1"/>
          </p:cNvSpPr>
          <p:nvPr>
            <p:ph type="title"/>
          </p:nvPr>
        </p:nvSpPr>
        <p:spPr/>
        <p:txBody>
          <a:bodyPr/>
          <a:lstStyle/>
          <a:p>
            <a:r>
              <a:rPr lang="en-US" dirty="0"/>
              <a:t>Umash.umn.edu</a:t>
            </a:r>
          </a:p>
        </p:txBody>
      </p:sp>
      <p:pic>
        <p:nvPicPr>
          <p:cNvPr id="4" name="Content Placeholder 3">
            <a:extLst>
              <a:ext uri="{FF2B5EF4-FFF2-40B4-BE49-F238E27FC236}">
                <a16:creationId xmlns:a16="http://schemas.microsoft.com/office/drawing/2014/main" id="{72D17A70-306F-4BE7-AD35-93479A64CEFA}"/>
              </a:ext>
            </a:extLst>
          </p:cNvPr>
          <p:cNvPicPr>
            <a:picLocks noGrp="1" noChangeAspect="1"/>
          </p:cNvPicPr>
          <p:nvPr>
            <p:ph idx="1"/>
          </p:nvPr>
        </p:nvPicPr>
        <p:blipFill>
          <a:blip r:embed="rId2"/>
          <a:stretch>
            <a:fillRect/>
          </a:stretch>
        </p:blipFill>
        <p:spPr>
          <a:xfrm>
            <a:off x="2578668" y="1825625"/>
            <a:ext cx="7034663" cy="4351338"/>
          </a:xfrm>
          <a:prstGeom prst="rect">
            <a:avLst/>
          </a:prstGeom>
        </p:spPr>
      </p:pic>
    </p:spTree>
    <p:extLst>
      <p:ext uri="{BB962C8B-B14F-4D97-AF65-F5344CB8AC3E}">
        <p14:creationId xmlns:p14="http://schemas.microsoft.com/office/powerpoint/2010/main" val="331328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6443EE-D5E6-4BA7-840B-B94C031B2B8D}"/>
              </a:ext>
            </a:extLst>
          </p:cNvPr>
          <p:cNvPicPr>
            <a:picLocks noChangeAspect="1"/>
          </p:cNvPicPr>
          <p:nvPr/>
        </p:nvPicPr>
        <p:blipFill>
          <a:blip r:embed="rId2"/>
          <a:stretch>
            <a:fillRect/>
          </a:stretch>
        </p:blipFill>
        <p:spPr>
          <a:xfrm>
            <a:off x="1581150" y="609600"/>
            <a:ext cx="9029700" cy="5638800"/>
          </a:xfrm>
          <a:prstGeom prst="rect">
            <a:avLst/>
          </a:prstGeom>
        </p:spPr>
      </p:pic>
    </p:spTree>
    <p:extLst>
      <p:ext uri="{BB962C8B-B14F-4D97-AF65-F5344CB8AC3E}">
        <p14:creationId xmlns:p14="http://schemas.microsoft.com/office/powerpoint/2010/main" val="378761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EADEE7-796D-48FD-9E93-49399FDA0DB0}"/>
              </a:ext>
            </a:extLst>
          </p:cNvPr>
          <p:cNvPicPr>
            <a:picLocks noChangeAspect="1"/>
          </p:cNvPicPr>
          <p:nvPr/>
        </p:nvPicPr>
        <p:blipFill>
          <a:blip r:embed="rId2"/>
          <a:stretch>
            <a:fillRect/>
          </a:stretch>
        </p:blipFill>
        <p:spPr>
          <a:xfrm>
            <a:off x="524834" y="1272209"/>
            <a:ext cx="11022523" cy="4267199"/>
          </a:xfrm>
          <a:prstGeom prst="rect">
            <a:avLst/>
          </a:prstGeom>
        </p:spPr>
      </p:pic>
    </p:spTree>
    <p:extLst>
      <p:ext uri="{BB962C8B-B14F-4D97-AF65-F5344CB8AC3E}">
        <p14:creationId xmlns:p14="http://schemas.microsoft.com/office/powerpoint/2010/main" val="3627085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9520-E5E7-405C-A0F9-02278E220138}"/>
              </a:ext>
            </a:extLst>
          </p:cNvPr>
          <p:cNvSpPr>
            <a:spLocks noGrp="1"/>
          </p:cNvSpPr>
          <p:nvPr>
            <p:ph type="title"/>
          </p:nvPr>
        </p:nvSpPr>
        <p:spPr/>
        <p:txBody>
          <a:bodyPr/>
          <a:lstStyle/>
          <a:p>
            <a:r>
              <a:rPr lang="en-US" dirty="0"/>
              <a:t>Betsy’s 3</a:t>
            </a:r>
            <a:r>
              <a:rPr lang="en-US" baseline="30000" dirty="0"/>
              <a:t>rd</a:t>
            </a:r>
            <a:r>
              <a:rPr lang="en-US" dirty="0"/>
              <a:t> Party Risk Sermon</a:t>
            </a:r>
          </a:p>
        </p:txBody>
      </p:sp>
      <p:sp>
        <p:nvSpPr>
          <p:cNvPr id="3" name="Content Placeholder 2">
            <a:extLst>
              <a:ext uri="{FF2B5EF4-FFF2-40B4-BE49-F238E27FC236}">
                <a16:creationId xmlns:a16="http://schemas.microsoft.com/office/drawing/2014/main" id="{61D5D5D8-DFFE-462E-9B30-6C57FDAFFFD8}"/>
              </a:ext>
            </a:extLst>
          </p:cNvPr>
          <p:cNvSpPr>
            <a:spLocks noGrp="1"/>
          </p:cNvSpPr>
          <p:nvPr>
            <p:ph idx="1"/>
          </p:nvPr>
        </p:nvSpPr>
        <p:spPr/>
        <p:txBody>
          <a:bodyPr/>
          <a:lstStyle/>
          <a:p>
            <a:r>
              <a:rPr lang="en-US" dirty="0">
                <a:hlinkClick r:id="rId2"/>
              </a:rPr>
              <a:t>https://www.revisor.mn.gov/statutes/cite/223/full#stat.223.177.3</a:t>
            </a:r>
            <a:endParaRPr lang="en-US" dirty="0"/>
          </a:p>
          <a:p>
            <a:r>
              <a:rPr lang="en-US" dirty="0"/>
              <a:t>Selling grain and deferring the money, or not getting paid in a timely manner</a:t>
            </a:r>
          </a:p>
          <a:p>
            <a:r>
              <a:rPr lang="en-US" dirty="0"/>
              <a:t>Cash sale rules</a:t>
            </a:r>
          </a:p>
          <a:p>
            <a:endParaRPr lang="en-US" dirty="0"/>
          </a:p>
        </p:txBody>
      </p:sp>
      <p:pic>
        <p:nvPicPr>
          <p:cNvPr id="4" name="Picture 3">
            <a:extLst>
              <a:ext uri="{FF2B5EF4-FFF2-40B4-BE49-F238E27FC236}">
                <a16:creationId xmlns:a16="http://schemas.microsoft.com/office/drawing/2014/main" id="{F8E78927-192B-4E92-BF7D-8F5AE645CC70}"/>
              </a:ext>
            </a:extLst>
          </p:cNvPr>
          <p:cNvPicPr>
            <a:picLocks noChangeAspect="1"/>
          </p:cNvPicPr>
          <p:nvPr/>
        </p:nvPicPr>
        <p:blipFill>
          <a:blip r:embed="rId3"/>
          <a:stretch>
            <a:fillRect/>
          </a:stretch>
        </p:blipFill>
        <p:spPr>
          <a:xfrm>
            <a:off x="434891" y="4041913"/>
            <a:ext cx="10664482" cy="1232452"/>
          </a:xfrm>
          <a:prstGeom prst="rect">
            <a:avLst/>
          </a:prstGeom>
        </p:spPr>
      </p:pic>
    </p:spTree>
    <p:extLst>
      <p:ext uri="{BB962C8B-B14F-4D97-AF65-F5344CB8AC3E}">
        <p14:creationId xmlns:p14="http://schemas.microsoft.com/office/powerpoint/2010/main" val="361210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FCA4775-D66E-42F5-B86F-B154E41092A9}"/>
              </a:ext>
            </a:extLst>
          </p:cNvPr>
          <p:cNvPicPr>
            <a:picLocks noGrp="1" noChangeAspect="1"/>
          </p:cNvPicPr>
          <p:nvPr>
            <p:ph idx="4294967295"/>
          </p:nvPr>
        </p:nvPicPr>
        <p:blipFill>
          <a:blip r:embed="rId2"/>
          <a:stretch>
            <a:fillRect/>
          </a:stretch>
        </p:blipFill>
        <p:spPr>
          <a:xfrm>
            <a:off x="4964182" y="1407008"/>
            <a:ext cx="6657975" cy="2095500"/>
          </a:xfrm>
          <a:prstGeom prst="rect">
            <a:avLst/>
          </a:prstGeom>
        </p:spPr>
      </p:pic>
      <p:pic>
        <p:nvPicPr>
          <p:cNvPr id="5" name="Picture 4">
            <a:extLst>
              <a:ext uri="{FF2B5EF4-FFF2-40B4-BE49-F238E27FC236}">
                <a16:creationId xmlns:a16="http://schemas.microsoft.com/office/drawing/2014/main" id="{F62F2A25-94DC-4A38-B686-8E969315D817}"/>
              </a:ext>
            </a:extLst>
          </p:cNvPr>
          <p:cNvPicPr>
            <a:picLocks noChangeAspect="1"/>
          </p:cNvPicPr>
          <p:nvPr/>
        </p:nvPicPr>
        <p:blipFill>
          <a:blip r:embed="rId3"/>
          <a:stretch>
            <a:fillRect/>
          </a:stretch>
        </p:blipFill>
        <p:spPr>
          <a:xfrm>
            <a:off x="175384" y="2859881"/>
            <a:ext cx="7229475" cy="2247900"/>
          </a:xfrm>
          <a:prstGeom prst="rect">
            <a:avLst/>
          </a:prstGeom>
        </p:spPr>
      </p:pic>
      <p:pic>
        <p:nvPicPr>
          <p:cNvPr id="6" name="Picture 5">
            <a:extLst>
              <a:ext uri="{FF2B5EF4-FFF2-40B4-BE49-F238E27FC236}">
                <a16:creationId xmlns:a16="http://schemas.microsoft.com/office/drawing/2014/main" id="{BD7C1735-4594-4DC9-B1FB-D14F2840F710}"/>
              </a:ext>
            </a:extLst>
          </p:cNvPr>
          <p:cNvPicPr>
            <a:picLocks noChangeAspect="1"/>
          </p:cNvPicPr>
          <p:nvPr/>
        </p:nvPicPr>
        <p:blipFill>
          <a:blip r:embed="rId4"/>
          <a:stretch>
            <a:fillRect/>
          </a:stretch>
        </p:blipFill>
        <p:spPr>
          <a:xfrm>
            <a:off x="0" y="253861"/>
            <a:ext cx="11925300" cy="1314450"/>
          </a:xfrm>
          <a:prstGeom prst="rect">
            <a:avLst/>
          </a:prstGeom>
        </p:spPr>
      </p:pic>
      <p:pic>
        <p:nvPicPr>
          <p:cNvPr id="7" name="Picture 6">
            <a:extLst>
              <a:ext uri="{FF2B5EF4-FFF2-40B4-BE49-F238E27FC236}">
                <a16:creationId xmlns:a16="http://schemas.microsoft.com/office/drawing/2014/main" id="{F8E6372C-498C-46E9-8179-A08D7C6FFE99}"/>
              </a:ext>
            </a:extLst>
          </p:cNvPr>
          <p:cNvPicPr>
            <a:picLocks noChangeAspect="1"/>
          </p:cNvPicPr>
          <p:nvPr/>
        </p:nvPicPr>
        <p:blipFill>
          <a:blip r:embed="rId5"/>
          <a:stretch>
            <a:fillRect/>
          </a:stretch>
        </p:blipFill>
        <p:spPr>
          <a:xfrm>
            <a:off x="4645301" y="4465154"/>
            <a:ext cx="6877050" cy="1685925"/>
          </a:xfrm>
          <a:prstGeom prst="rect">
            <a:avLst/>
          </a:prstGeom>
        </p:spPr>
      </p:pic>
    </p:spTree>
    <p:extLst>
      <p:ext uri="{BB962C8B-B14F-4D97-AF65-F5344CB8AC3E}">
        <p14:creationId xmlns:p14="http://schemas.microsoft.com/office/powerpoint/2010/main" val="4141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6F7C-8412-4A09-AC19-865F0FA00110}"/>
              </a:ext>
            </a:extLst>
          </p:cNvPr>
          <p:cNvSpPr>
            <a:spLocks noGrp="1"/>
          </p:cNvSpPr>
          <p:nvPr>
            <p:ph type="title"/>
          </p:nvPr>
        </p:nvSpPr>
        <p:spPr/>
        <p:txBody>
          <a:bodyPr/>
          <a:lstStyle/>
          <a:p>
            <a:r>
              <a:rPr lang="en-US" dirty="0"/>
              <a:t>More Grain Contracting</a:t>
            </a:r>
          </a:p>
        </p:txBody>
      </p:sp>
      <p:pic>
        <p:nvPicPr>
          <p:cNvPr id="4" name="Content Placeholder 3">
            <a:extLst>
              <a:ext uri="{FF2B5EF4-FFF2-40B4-BE49-F238E27FC236}">
                <a16:creationId xmlns:a16="http://schemas.microsoft.com/office/drawing/2014/main" id="{49A4AED9-040E-4CB7-892B-BFE5C950439A}"/>
              </a:ext>
            </a:extLst>
          </p:cNvPr>
          <p:cNvPicPr>
            <a:picLocks noGrp="1" noChangeAspect="1"/>
          </p:cNvPicPr>
          <p:nvPr>
            <p:ph idx="1"/>
          </p:nvPr>
        </p:nvPicPr>
        <p:blipFill>
          <a:blip r:embed="rId2"/>
          <a:stretch>
            <a:fillRect/>
          </a:stretch>
        </p:blipFill>
        <p:spPr>
          <a:xfrm>
            <a:off x="302957" y="2650435"/>
            <a:ext cx="11834217" cy="2055709"/>
          </a:xfrm>
          <a:prstGeom prst="rect">
            <a:avLst/>
          </a:prstGeom>
        </p:spPr>
      </p:pic>
    </p:spTree>
    <p:extLst>
      <p:ext uri="{BB962C8B-B14F-4D97-AF65-F5344CB8AC3E}">
        <p14:creationId xmlns:p14="http://schemas.microsoft.com/office/powerpoint/2010/main" val="142607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D960-7C52-47A8-8000-063C1FDA6BC0}"/>
              </a:ext>
            </a:extLst>
          </p:cNvPr>
          <p:cNvSpPr>
            <a:spLocks noGrp="1"/>
          </p:cNvSpPr>
          <p:nvPr>
            <p:ph type="title"/>
          </p:nvPr>
        </p:nvSpPr>
        <p:spPr/>
        <p:txBody>
          <a:bodyPr/>
          <a:lstStyle/>
          <a:p>
            <a:r>
              <a:rPr lang="en-US" dirty="0"/>
              <a:t>Grain Buyers Bond Pop Quiz</a:t>
            </a:r>
          </a:p>
        </p:txBody>
      </p:sp>
      <p:sp>
        <p:nvSpPr>
          <p:cNvPr id="3" name="Content Placeholder 2">
            <a:extLst>
              <a:ext uri="{FF2B5EF4-FFF2-40B4-BE49-F238E27FC236}">
                <a16:creationId xmlns:a16="http://schemas.microsoft.com/office/drawing/2014/main" id="{F2996BD5-21E4-4E60-8F01-C8BCFB6CA4BC}"/>
              </a:ext>
            </a:extLst>
          </p:cNvPr>
          <p:cNvSpPr>
            <a:spLocks noGrp="1"/>
          </p:cNvSpPr>
          <p:nvPr>
            <p:ph idx="1"/>
          </p:nvPr>
        </p:nvSpPr>
        <p:spPr/>
        <p:txBody>
          <a:bodyPr/>
          <a:lstStyle/>
          <a:p>
            <a:r>
              <a:rPr lang="en-US" dirty="0"/>
              <a:t>What is the maximum bond required for an elevator?</a:t>
            </a:r>
          </a:p>
          <a:p>
            <a:pPr lvl="1"/>
            <a:r>
              <a:rPr lang="en-US" dirty="0"/>
              <a:t>$50,000</a:t>
            </a:r>
          </a:p>
          <a:p>
            <a:pPr lvl="1"/>
            <a:r>
              <a:rPr lang="en-US" dirty="0"/>
              <a:t>$100,000</a:t>
            </a:r>
          </a:p>
          <a:p>
            <a:pPr lvl="1"/>
            <a:r>
              <a:rPr lang="en-US" dirty="0"/>
              <a:t>$500,000</a:t>
            </a:r>
          </a:p>
          <a:p>
            <a:pPr lvl="1"/>
            <a:r>
              <a:rPr lang="en-US" dirty="0"/>
              <a:t>$600,000</a:t>
            </a:r>
          </a:p>
          <a:p>
            <a:pPr lvl="1"/>
            <a:r>
              <a:rPr lang="en-US" dirty="0"/>
              <a:t>$1,000,000</a:t>
            </a:r>
          </a:p>
        </p:txBody>
      </p:sp>
    </p:spTree>
    <p:extLst>
      <p:ext uri="{BB962C8B-B14F-4D97-AF65-F5344CB8AC3E}">
        <p14:creationId xmlns:p14="http://schemas.microsoft.com/office/powerpoint/2010/main" val="421755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D960-7C52-47A8-8000-063C1FDA6BC0}"/>
              </a:ext>
            </a:extLst>
          </p:cNvPr>
          <p:cNvSpPr>
            <a:spLocks noGrp="1"/>
          </p:cNvSpPr>
          <p:nvPr>
            <p:ph type="title"/>
          </p:nvPr>
        </p:nvSpPr>
        <p:spPr/>
        <p:txBody>
          <a:bodyPr/>
          <a:lstStyle/>
          <a:p>
            <a:r>
              <a:rPr lang="en-US" dirty="0"/>
              <a:t>Grain Buyers Bond Pop Quiz</a:t>
            </a:r>
          </a:p>
        </p:txBody>
      </p:sp>
      <p:sp>
        <p:nvSpPr>
          <p:cNvPr id="3" name="Content Placeholder 2">
            <a:extLst>
              <a:ext uri="{FF2B5EF4-FFF2-40B4-BE49-F238E27FC236}">
                <a16:creationId xmlns:a16="http://schemas.microsoft.com/office/drawing/2014/main" id="{F2996BD5-21E4-4E60-8F01-C8BCFB6CA4BC}"/>
              </a:ext>
            </a:extLst>
          </p:cNvPr>
          <p:cNvSpPr>
            <a:spLocks noGrp="1"/>
          </p:cNvSpPr>
          <p:nvPr>
            <p:ph idx="1"/>
          </p:nvPr>
        </p:nvSpPr>
        <p:spPr/>
        <p:txBody>
          <a:bodyPr/>
          <a:lstStyle/>
          <a:p>
            <a:r>
              <a:rPr lang="en-US" dirty="0"/>
              <a:t>What is the maximum bond required for an elevator?</a:t>
            </a:r>
          </a:p>
          <a:p>
            <a:pPr lvl="1"/>
            <a:r>
              <a:rPr lang="en-US" dirty="0"/>
              <a:t>$50,000</a:t>
            </a:r>
          </a:p>
          <a:p>
            <a:pPr lvl="1"/>
            <a:r>
              <a:rPr lang="en-US" dirty="0"/>
              <a:t>$100,000</a:t>
            </a:r>
          </a:p>
          <a:p>
            <a:pPr lvl="1"/>
            <a:r>
              <a:rPr lang="en-US" dirty="0"/>
              <a:t>$500,000</a:t>
            </a:r>
          </a:p>
          <a:p>
            <a:pPr lvl="1"/>
            <a:r>
              <a:rPr lang="en-US" dirty="0">
                <a:solidFill>
                  <a:schemeClr val="accent6">
                    <a:lumMod val="50000"/>
                  </a:schemeClr>
                </a:solidFill>
                <a:highlight>
                  <a:srgbClr val="FFFF00"/>
                </a:highlight>
              </a:rPr>
              <a:t>$600,000</a:t>
            </a:r>
          </a:p>
          <a:p>
            <a:pPr lvl="1"/>
            <a:r>
              <a:rPr lang="en-US" dirty="0"/>
              <a:t>$1,000,000</a:t>
            </a:r>
          </a:p>
          <a:p>
            <a:pPr lvl="1"/>
            <a:endParaRPr lang="en-US" dirty="0"/>
          </a:p>
          <a:p>
            <a:pPr lvl="1"/>
            <a:endParaRPr lang="en-US" dirty="0"/>
          </a:p>
          <a:p>
            <a:pPr marL="457200" lvl="1" indent="0">
              <a:buNone/>
            </a:pPr>
            <a:r>
              <a:rPr lang="en-US" dirty="0"/>
              <a:t>***New as of 2017, prior to this it may have been $150,000 or $500,000, depending on license****</a:t>
            </a:r>
          </a:p>
        </p:txBody>
      </p:sp>
    </p:spTree>
    <p:extLst>
      <p:ext uri="{BB962C8B-B14F-4D97-AF65-F5344CB8AC3E}">
        <p14:creationId xmlns:p14="http://schemas.microsoft.com/office/powerpoint/2010/main" val="415745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7675-0FB4-4485-A436-973B4DA7A015}"/>
              </a:ext>
            </a:extLst>
          </p:cNvPr>
          <p:cNvSpPr>
            <a:spLocks noGrp="1"/>
          </p:cNvSpPr>
          <p:nvPr>
            <p:ph type="title"/>
          </p:nvPr>
        </p:nvSpPr>
        <p:spPr/>
        <p:txBody>
          <a:bodyPr/>
          <a:lstStyle/>
          <a:p>
            <a:r>
              <a:rPr lang="en-US" dirty="0"/>
              <a:t>Quote from General Manager…</a:t>
            </a:r>
          </a:p>
        </p:txBody>
      </p:sp>
      <p:sp>
        <p:nvSpPr>
          <p:cNvPr id="3" name="Content Placeholder 2">
            <a:extLst>
              <a:ext uri="{FF2B5EF4-FFF2-40B4-BE49-F238E27FC236}">
                <a16:creationId xmlns:a16="http://schemas.microsoft.com/office/drawing/2014/main" id="{AD47016C-B624-455E-B782-183BB2080651}"/>
              </a:ext>
            </a:extLst>
          </p:cNvPr>
          <p:cNvSpPr>
            <a:spLocks noGrp="1"/>
          </p:cNvSpPr>
          <p:nvPr>
            <p:ph idx="1"/>
          </p:nvPr>
        </p:nvSpPr>
        <p:spPr/>
        <p:txBody>
          <a:bodyPr>
            <a:normAutofit fontScale="92500" lnSpcReduction="20000"/>
          </a:bodyPr>
          <a:lstStyle/>
          <a:p>
            <a:pPr marL="0" indent="0">
              <a:buNone/>
            </a:pPr>
            <a:r>
              <a:rPr lang="en-US" dirty="0"/>
              <a:t>growers need to be careful, especially with ethanol plants.  One of our customers that sells his corn to </a:t>
            </a:r>
            <a:r>
              <a:rPr lang="en-US" dirty="0" err="1"/>
              <a:t>Tharaldson</a:t>
            </a:r>
            <a:r>
              <a:rPr lang="en-US" dirty="0"/>
              <a:t> has his entire 2019 crop on unpriced basis contracts there.  Some of these plants will go bankrupt, so any growers that have unpaid grain at these plants need to get paid ASAP</a:t>
            </a:r>
          </a:p>
          <a:p>
            <a:pPr marL="0" indent="0">
              <a:buNone/>
            </a:pPr>
            <a:endParaRPr lang="en-US" dirty="0"/>
          </a:p>
          <a:p>
            <a:pPr marL="0" indent="0">
              <a:buNone/>
            </a:pPr>
            <a:r>
              <a:rPr lang="en-US" dirty="0"/>
              <a:t>Just to add- we have the state do a grain measurement annually, we also have an independent audit done by Widmer Roel CPA accounting firm annually, at which time they do another grain measurement and full financial audit. If you look at some of the coops that had fraudulent activity and went bankrupt the last few years, they had an accounting firm that wasn’t qualified and did no 3</a:t>
            </a:r>
            <a:r>
              <a:rPr lang="en-US" baseline="30000" dirty="0"/>
              <a:t>rd</a:t>
            </a:r>
            <a:r>
              <a:rPr lang="en-US" dirty="0"/>
              <a:t> party audit or measurements. We go to a lot of lengths to ensure there are no mistakes anywhere. </a:t>
            </a:r>
          </a:p>
          <a:p>
            <a:endParaRPr lang="en-US" dirty="0"/>
          </a:p>
        </p:txBody>
      </p:sp>
    </p:spTree>
    <p:extLst>
      <p:ext uri="{BB962C8B-B14F-4D97-AF65-F5344CB8AC3E}">
        <p14:creationId xmlns:p14="http://schemas.microsoft.com/office/powerpoint/2010/main" val="165316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1DCB-1171-4FDA-A0DA-318B6247E502}"/>
              </a:ext>
            </a:extLst>
          </p:cNvPr>
          <p:cNvSpPr>
            <a:spLocks noGrp="1"/>
          </p:cNvSpPr>
          <p:nvPr>
            <p:ph type="title"/>
          </p:nvPr>
        </p:nvSpPr>
        <p:spPr/>
        <p:txBody>
          <a:bodyPr/>
          <a:lstStyle/>
          <a:p>
            <a:r>
              <a:rPr lang="en-US" dirty="0"/>
              <a:t>MDA License Search</a:t>
            </a:r>
          </a:p>
        </p:txBody>
      </p:sp>
      <p:sp>
        <p:nvSpPr>
          <p:cNvPr id="3" name="Content Placeholder 2">
            <a:extLst>
              <a:ext uri="{FF2B5EF4-FFF2-40B4-BE49-F238E27FC236}">
                <a16:creationId xmlns:a16="http://schemas.microsoft.com/office/drawing/2014/main" id="{F9482CF9-FA2E-4C8B-9653-B2D9D2CE3F9B}"/>
              </a:ext>
            </a:extLst>
          </p:cNvPr>
          <p:cNvSpPr>
            <a:spLocks noGrp="1"/>
          </p:cNvSpPr>
          <p:nvPr>
            <p:ph idx="1"/>
          </p:nvPr>
        </p:nvSpPr>
        <p:spPr/>
        <p:txBody>
          <a:bodyPr/>
          <a:lstStyle/>
          <a:p>
            <a:r>
              <a:rPr lang="en-US" dirty="0">
                <a:hlinkClick r:id="rId2"/>
              </a:rPr>
              <a:t>http://www2.mda.state.mn.us/webapp/lis/default.jsp</a:t>
            </a:r>
            <a:endParaRPr lang="en-US" dirty="0"/>
          </a:p>
          <a:p>
            <a:r>
              <a:rPr lang="en-US" dirty="0"/>
              <a:t>Grain and livestock buyers</a:t>
            </a:r>
          </a:p>
          <a:p>
            <a:r>
              <a:rPr lang="en-US" dirty="0"/>
              <a:t>“But it’s just paperwork, he’s a really good guy that just forgets things”</a:t>
            </a:r>
          </a:p>
          <a:p>
            <a:endParaRPr lang="en-US" dirty="0"/>
          </a:p>
          <a:p>
            <a:r>
              <a:rPr lang="en-US" dirty="0"/>
              <a:t>I don’t believe any grain or livestock buyers are intentionally crooked. But circumstances and bad practices lead them down a path from which they cannot recover</a:t>
            </a:r>
          </a:p>
        </p:txBody>
      </p:sp>
    </p:spTree>
    <p:extLst>
      <p:ext uri="{BB962C8B-B14F-4D97-AF65-F5344CB8AC3E}">
        <p14:creationId xmlns:p14="http://schemas.microsoft.com/office/powerpoint/2010/main" val="409326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74C0-C754-4414-B20E-D08700E0AFB6}"/>
              </a:ext>
            </a:extLst>
          </p:cNvPr>
          <p:cNvSpPr>
            <a:spLocks noGrp="1"/>
          </p:cNvSpPr>
          <p:nvPr>
            <p:ph type="title"/>
          </p:nvPr>
        </p:nvSpPr>
        <p:spPr/>
        <p:txBody>
          <a:bodyPr/>
          <a:lstStyle/>
          <a:p>
            <a:r>
              <a:rPr lang="en-US" dirty="0"/>
              <a:t>Remember to Record!</a:t>
            </a:r>
          </a:p>
        </p:txBody>
      </p:sp>
    </p:spTree>
    <p:extLst>
      <p:ext uri="{BB962C8B-B14F-4D97-AF65-F5344CB8AC3E}">
        <p14:creationId xmlns:p14="http://schemas.microsoft.com/office/powerpoint/2010/main" val="294351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F2DD-927C-40D3-B96A-6599F85B8298}"/>
              </a:ext>
            </a:extLst>
          </p:cNvPr>
          <p:cNvSpPr>
            <a:spLocks noGrp="1"/>
          </p:cNvSpPr>
          <p:nvPr>
            <p:ph type="title"/>
          </p:nvPr>
        </p:nvSpPr>
        <p:spPr/>
        <p:txBody>
          <a:bodyPr/>
          <a:lstStyle/>
          <a:p>
            <a:r>
              <a:rPr lang="en-US" dirty="0"/>
              <a:t>Coronavirus Updates</a:t>
            </a:r>
          </a:p>
        </p:txBody>
      </p:sp>
      <p:sp>
        <p:nvSpPr>
          <p:cNvPr id="3" name="Text Placeholder 2">
            <a:extLst>
              <a:ext uri="{FF2B5EF4-FFF2-40B4-BE49-F238E27FC236}">
                <a16:creationId xmlns:a16="http://schemas.microsoft.com/office/drawing/2014/main" id="{627C909F-1EA7-476F-A119-E84C18F51D95}"/>
              </a:ext>
            </a:extLst>
          </p:cNvPr>
          <p:cNvSpPr>
            <a:spLocks noGrp="1"/>
          </p:cNvSpPr>
          <p:nvPr>
            <p:ph type="body" idx="1"/>
          </p:nvPr>
        </p:nvSpPr>
        <p:spPr/>
        <p:txBody>
          <a:bodyPr/>
          <a:lstStyle/>
          <a:p>
            <a:r>
              <a:rPr lang="en-US" dirty="0"/>
              <a:t>Farm Business Management</a:t>
            </a:r>
          </a:p>
        </p:txBody>
      </p:sp>
      <p:sp>
        <p:nvSpPr>
          <p:cNvPr id="4" name="Text Placeholder 3">
            <a:extLst>
              <a:ext uri="{FF2B5EF4-FFF2-40B4-BE49-F238E27FC236}">
                <a16:creationId xmlns:a16="http://schemas.microsoft.com/office/drawing/2014/main" id="{D762D511-803D-4AF3-BD97-D31182DE3B88}"/>
              </a:ext>
            </a:extLst>
          </p:cNvPr>
          <p:cNvSpPr>
            <a:spLocks noGrp="1"/>
          </p:cNvSpPr>
          <p:nvPr>
            <p:ph type="body" idx="10"/>
          </p:nvPr>
        </p:nvSpPr>
        <p:spPr/>
        <p:txBody>
          <a:bodyPr>
            <a:normAutofit lnSpcReduction="10000"/>
          </a:bodyPr>
          <a:lstStyle/>
          <a:p>
            <a:r>
              <a:rPr lang="en-US" dirty="0"/>
              <a:t>Recorded April 22, 2020</a:t>
            </a:r>
          </a:p>
        </p:txBody>
      </p:sp>
    </p:spTree>
    <p:extLst>
      <p:ext uri="{BB962C8B-B14F-4D97-AF65-F5344CB8AC3E}">
        <p14:creationId xmlns:p14="http://schemas.microsoft.com/office/powerpoint/2010/main" val="242759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5A52-F0E8-49D5-B91D-7EA89E41AA6D}"/>
              </a:ext>
            </a:extLst>
          </p:cNvPr>
          <p:cNvSpPr>
            <a:spLocks noGrp="1"/>
          </p:cNvSpPr>
          <p:nvPr>
            <p:ph type="title"/>
          </p:nvPr>
        </p:nvSpPr>
        <p:spPr>
          <a:xfrm>
            <a:off x="838199" y="365125"/>
            <a:ext cx="10797209" cy="1325563"/>
          </a:xfrm>
        </p:spPr>
        <p:txBody>
          <a:bodyPr>
            <a:normAutofit/>
          </a:bodyPr>
          <a:lstStyle/>
          <a:p>
            <a:pPr algn="ctr"/>
            <a:r>
              <a:rPr lang="en-US" dirty="0"/>
              <a:t>Minnesota Farm Business Management</a:t>
            </a:r>
            <a:br>
              <a:rPr lang="en-US" dirty="0"/>
            </a:br>
            <a:r>
              <a:rPr lang="en-US" dirty="0"/>
              <a:t>68 Instructors at 8 Colleges</a:t>
            </a:r>
          </a:p>
        </p:txBody>
      </p:sp>
      <p:pic>
        <p:nvPicPr>
          <p:cNvPr id="2050" name="Picture 2" descr="https://i0.wp.com/agcentric.org/wp-content/uploads/2017/10/ridgewater_logo.png?fit=252%2C47&amp;ssl=1">
            <a:extLst>
              <a:ext uri="{FF2B5EF4-FFF2-40B4-BE49-F238E27FC236}">
                <a16:creationId xmlns:a16="http://schemas.microsoft.com/office/drawing/2014/main" id="{E8912739-CE1F-489F-8F23-5A4B752037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5350" y="3817212"/>
            <a:ext cx="24003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B6CCC6-338C-4884-A480-F60E38D94616}"/>
              </a:ext>
            </a:extLst>
          </p:cNvPr>
          <p:cNvPicPr>
            <a:picLocks noChangeAspect="1"/>
          </p:cNvPicPr>
          <p:nvPr/>
        </p:nvPicPr>
        <p:blipFill>
          <a:blip r:embed="rId3"/>
          <a:stretch>
            <a:fillRect/>
          </a:stretch>
        </p:blipFill>
        <p:spPr>
          <a:xfrm>
            <a:off x="838199" y="1690688"/>
            <a:ext cx="3174603" cy="1777778"/>
          </a:xfrm>
          <a:prstGeom prst="rect">
            <a:avLst/>
          </a:prstGeom>
        </p:spPr>
      </p:pic>
      <p:pic>
        <p:nvPicPr>
          <p:cNvPr id="9" name="Picture 8">
            <a:extLst>
              <a:ext uri="{FF2B5EF4-FFF2-40B4-BE49-F238E27FC236}">
                <a16:creationId xmlns:a16="http://schemas.microsoft.com/office/drawing/2014/main" id="{03561FD1-6328-444B-B797-AEF0E255A3C5}"/>
              </a:ext>
            </a:extLst>
          </p:cNvPr>
          <p:cNvPicPr>
            <a:picLocks noChangeAspect="1"/>
          </p:cNvPicPr>
          <p:nvPr/>
        </p:nvPicPr>
        <p:blipFill>
          <a:blip r:embed="rId4"/>
          <a:stretch>
            <a:fillRect/>
          </a:stretch>
        </p:blipFill>
        <p:spPr>
          <a:xfrm>
            <a:off x="4830600" y="2044785"/>
            <a:ext cx="3264517" cy="570627"/>
          </a:xfrm>
          <a:prstGeom prst="rect">
            <a:avLst/>
          </a:prstGeom>
        </p:spPr>
      </p:pic>
      <p:pic>
        <p:nvPicPr>
          <p:cNvPr id="11" name="Picture 10">
            <a:extLst>
              <a:ext uri="{FF2B5EF4-FFF2-40B4-BE49-F238E27FC236}">
                <a16:creationId xmlns:a16="http://schemas.microsoft.com/office/drawing/2014/main" id="{2B9CAE4D-584A-45CE-825B-261C5A70C35D}"/>
              </a:ext>
            </a:extLst>
          </p:cNvPr>
          <p:cNvPicPr>
            <a:picLocks noChangeAspect="1"/>
          </p:cNvPicPr>
          <p:nvPr/>
        </p:nvPicPr>
        <p:blipFill>
          <a:blip r:embed="rId5"/>
          <a:stretch>
            <a:fillRect/>
          </a:stretch>
        </p:blipFill>
        <p:spPr>
          <a:xfrm>
            <a:off x="8912915" y="1836627"/>
            <a:ext cx="1866900" cy="1485900"/>
          </a:xfrm>
          <a:prstGeom prst="rect">
            <a:avLst/>
          </a:prstGeom>
        </p:spPr>
      </p:pic>
      <p:pic>
        <p:nvPicPr>
          <p:cNvPr id="13" name="Picture 12">
            <a:extLst>
              <a:ext uri="{FF2B5EF4-FFF2-40B4-BE49-F238E27FC236}">
                <a16:creationId xmlns:a16="http://schemas.microsoft.com/office/drawing/2014/main" id="{FABAFC47-BECB-4FD4-9852-CA8B1A2348E2}"/>
              </a:ext>
            </a:extLst>
          </p:cNvPr>
          <p:cNvPicPr>
            <a:picLocks noChangeAspect="1"/>
          </p:cNvPicPr>
          <p:nvPr/>
        </p:nvPicPr>
        <p:blipFill>
          <a:blip r:embed="rId6"/>
          <a:stretch>
            <a:fillRect/>
          </a:stretch>
        </p:blipFill>
        <p:spPr>
          <a:xfrm>
            <a:off x="4672012" y="3522060"/>
            <a:ext cx="2847975" cy="1009650"/>
          </a:xfrm>
          <a:prstGeom prst="rect">
            <a:avLst/>
          </a:prstGeom>
        </p:spPr>
      </p:pic>
      <p:pic>
        <p:nvPicPr>
          <p:cNvPr id="15" name="Picture 14">
            <a:extLst>
              <a:ext uri="{FF2B5EF4-FFF2-40B4-BE49-F238E27FC236}">
                <a16:creationId xmlns:a16="http://schemas.microsoft.com/office/drawing/2014/main" id="{BAED3DFA-1E01-4288-A2A2-3DD700DC99F4}"/>
              </a:ext>
            </a:extLst>
          </p:cNvPr>
          <p:cNvPicPr>
            <a:picLocks noChangeAspect="1"/>
          </p:cNvPicPr>
          <p:nvPr/>
        </p:nvPicPr>
        <p:blipFill>
          <a:blip r:embed="rId7"/>
          <a:stretch>
            <a:fillRect/>
          </a:stretch>
        </p:blipFill>
        <p:spPr>
          <a:xfrm>
            <a:off x="7400517" y="3245784"/>
            <a:ext cx="4891695" cy="2038206"/>
          </a:xfrm>
          <a:prstGeom prst="rect">
            <a:avLst/>
          </a:prstGeom>
        </p:spPr>
      </p:pic>
      <p:pic>
        <p:nvPicPr>
          <p:cNvPr id="17" name="Picture 16">
            <a:extLst>
              <a:ext uri="{FF2B5EF4-FFF2-40B4-BE49-F238E27FC236}">
                <a16:creationId xmlns:a16="http://schemas.microsoft.com/office/drawing/2014/main" id="{E681C2EA-4433-4B5E-8A03-A3EE1A464119}"/>
              </a:ext>
            </a:extLst>
          </p:cNvPr>
          <p:cNvPicPr>
            <a:picLocks noChangeAspect="1"/>
          </p:cNvPicPr>
          <p:nvPr/>
        </p:nvPicPr>
        <p:blipFill>
          <a:blip r:embed="rId8"/>
          <a:stretch>
            <a:fillRect/>
          </a:stretch>
        </p:blipFill>
        <p:spPr>
          <a:xfrm>
            <a:off x="1834184" y="4903647"/>
            <a:ext cx="3143250" cy="895350"/>
          </a:xfrm>
          <a:prstGeom prst="rect">
            <a:avLst/>
          </a:prstGeom>
        </p:spPr>
      </p:pic>
      <p:pic>
        <p:nvPicPr>
          <p:cNvPr id="19" name="Picture 18">
            <a:extLst>
              <a:ext uri="{FF2B5EF4-FFF2-40B4-BE49-F238E27FC236}">
                <a16:creationId xmlns:a16="http://schemas.microsoft.com/office/drawing/2014/main" id="{73777F32-64E6-4216-93A5-32D8CAB93E4C}"/>
              </a:ext>
            </a:extLst>
          </p:cNvPr>
          <p:cNvPicPr>
            <a:picLocks noChangeAspect="1"/>
          </p:cNvPicPr>
          <p:nvPr/>
        </p:nvPicPr>
        <p:blipFill>
          <a:blip r:embed="rId9"/>
          <a:stretch>
            <a:fillRect/>
          </a:stretch>
        </p:blipFill>
        <p:spPr>
          <a:xfrm>
            <a:off x="7214568" y="4807986"/>
            <a:ext cx="2127346" cy="1478506"/>
          </a:xfrm>
          <a:prstGeom prst="rect">
            <a:avLst/>
          </a:prstGeom>
        </p:spPr>
      </p:pic>
    </p:spTree>
    <p:extLst>
      <p:ext uri="{BB962C8B-B14F-4D97-AF65-F5344CB8AC3E}">
        <p14:creationId xmlns:p14="http://schemas.microsoft.com/office/powerpoint/2010/main" val="149924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00598-7E69-43F8-97CF-3077BF8C02F4}"/>
              </a:ext>
            </a:extLst>
          </p:cNvPr>
          <p:cNvPicPr>
            <a:picLocks noChangeAspect="1"/>
          </p:cNvPicPr>
          <p:nvPr/>
        </p:nvPicPr>
        <p:blipFill>
          <a:blip r:embed="rId2"/>
          <a:stretch>
            <a:fillRect/>
          </a:stretch>
        </p:blipFill>
        <p:spPr>
          <a:xfrm>
            <a:off x="-74487" y="1586795"/>
            <a:ext cx="12340974" cy="4002155"/>
          </a:xfrm>
          <a:prstGeom prst="rect">
            <a:avLst/>
          </a:prstGeom>
        </p:spPr>
      </p:pic>
      <p:sp>
        <p:nvSpPr>
          <p:cNvPr id="3" name="Title 2">
            <a:extLst>
              <a:ext uri="{FF2B5EF4-FFF2-40B4-BE49-F238E27FC236}">
                <a16:creationId xmlns:a16="http://schemas.microsoft.com/office/drawing/2014/main" id="{09467C40-9526-4302-B77E-976DB5FAC44E}"/>
              </a:ext>
            </a:extLst>
          </p:cNvPr>
          <p:cNvSpPr>
            <a:spLocks noGrp="1"/>
          </p:cNvSpPr>
          <p:nvPr>
            <p:ph type="title"/>
          </p:nvPr>
        </p:nvSpPr>
        <p:spPr/>
        <p:txBody>
          <a:bodyPr/>
          <a:lstStyle/>
          <a:p>
            <a:r>
              <a:rPr lang="en-US" dirty="0"/>
              <a:t>CCC Loans</a:t>
            </a:r>
            <a:br>
              <a:rPr lang="en-US" dirty="0"/>
            </a:br>
            <a:endParaRPr lang="en-US" dirty="0"/>
          </a:p>
        </p:txBody>
      </p:sp>
    </p:spTree>
    <p:extLst>
      <p:ext uri="{BB962C8B-B14F-4D97-AF65-F5344CB8AC3E}">
        <p14:creationId xmlns:p14="http://schemas.microsoft.com/office/powerpoint/2010/main" val="335715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A3996D-7A1B-47CD-9BB3-0BB7C55014EB}"/>
              </a:ext>
            </a:extLst>
          </p:cNvPr>
          <p:cNvPicPr>
            <a:picLocks noChangeAspect="1"/>
          </p:cNvPicPr>
          <p:nvPr/>
        </p:nvPicPr>
        <p:blipFill>
          <a:blip r:embed="rId2"/>
          <a:stretch>
            <a:fillRect/>
          </a:stretch>
        </p:blipFill>
        <p:spPr>
          <a:xfrm>
            <a:off x="371475" y="1589063"/>
            <a:ext cx="11449050" cy="4495800"/>
          </a:xfrm>
          <a:prstGeom prst="rect">
            <a:avLst/>
          </a:prstGeom>
        </p:spPr>
      </p:pic>
      <p:sp>
        <p:nvSpPr>
          <p:cNvPr id="3" name="Title 2">
            <a:extLst>
              <a:ext uri="{FF2B5EF4-FFF2-40B4-BE49-F238E27FC236}">
                <a16:creationId xmlns:a16="http://schemas.microsoft.com/office/drawing/2014/main" id="{E3811B4A-A571-4161-B710-7295D6F9468A}"/>
              </a:ext>
            </a:extLst>
          </p:cNvPr>
          <p:cNvSpPr>
            <a:spLocks noGrp="1"/>
          </p:cNvSpPr>
          <p:nvPr>
            <p:ph type="title"/>
          </p:nvPr>
        </p:nvSpPr>
        <p:spPr/>
        <p:txBody>
          <a:bodyPr>
            <a:normAutofit/>
          </a:bodyPr>
          <a:lstStyle/>
          <a:p>
            <a:r>
              <a:rPr lang="en-US" dirty="0"/>
              <a:t>Mediation Updates</a:t>
            </a:r>
          </a:p>
        </p:txBody>
      </p:sp>
    </p:spTree>
    <p:extLst>
      <p:ext uri="{BB962C8B-B14F-4D97-AF65-F5344CB8AC3E}">
        <p14:creationId xmlns:p14="http://schemas.microsoft.com/office/powerpoint/2010/main" val="316187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55B65-6185-427E-87C5-5ABFFBF35688}"/>
              </a:ext>
            </a:extLst>
          </p:cNvPr>
          <p:cNvSpPr>
            <a:spLocks noGrp="1"/>
          </p:cNvSpPr>
          <p:nvPr>
            <p:ph type="title"/>
          </p:nvPr>
        </p:nvSpPr>
        <p:spPr/>
        <p:txBody>
          <a:bodyPr/>
          <a:lstStyle/>
          <a:p>
            <a:r>
              <a:rPr lang="en-US" dirty="0"/>
              <a:t>RFA</a:t>
            </a:r>
          </a:p>
        </p:txBody>
      </p:sp>
      <p:pic>
        <p:nvPicPr>
          <p:cNvPr id="3" name="Picture 2">
            <a:extLst>
              <a:ext uri="{FF2B5EF4-FFF2-40B4-BE49-F238E27FC236}">
                <a16:creationId xmlns:a16="http://schemas.microsoft.com/office/drawing/2014/main" id="{F35E8D5F-70DD-4252-8519-F1C130E6B4F8}"/>
              </a:ext>
            </a:extLst>
          </p:cNvPr>
          <p:cNvPicPr>
            <a:picLocks noChangeAspect="1"/>
          </p:cNvPicPr>
          <p:nvPr/>
        </p:nvPicPr>
        <p:blipFill>
          <a:blip r:embed="rId2"/>
          <a:stretch>
            <a:fillRect/>
          </a:stretch>
        </p:blipFill>
        <p:spPr>
          <a:xfrm>
            <a:off x="957898" y="1576180"/>
            <a:ext cx="9908885" cy="4571400"/>
          </a:xfrm>
          <a:prstGeom prst="rect">
            <a:avLst/>
          </a:prstGeom>
        </p:spPr>
      </p:pic>
    </p:spTree>
    <p:extLst>
      <p:ext uri="{BB962C8B-B14F-4D97-AF65-F5344CB8AC3E}">
        <p14:creationId xmlns:p14="http://schemas.microsoft.com/office/powerpoint/2010/main" val="187206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9E9F-4BB3-4D52-9A65-2402E78084D0}"/>
              </a:ext>
            </a:extLst>
          </p:cNvPr>
          <p:cNvSpPr>
            <a:spLocks noGrp="1"/>
          </p:cNvSpPr>
          <p:nvPr>
            <p:ph type="title"/>
          </p:nvPr>
        </p:nvSpPr>
        <p:spPr/>
        <p:txBody>
          <a:bodyPr/>
          <a:lstStyle/>
          <a:p>
            <a:r>
              <a:rPr lang="en-US" dirty="0"/>
              <a:t>References for your Farmers	</a:t>
            </a:r>
          </a:p>
        </p:txBody>
      </p:sp>
      <p:sp>
        <p:nvSpPr>
          <p:cNvPr id="3" name="Content Placeholder 2">
            <a:extLst>
              <a:ext uri="{FF2B5EF4-FFF2-40B4-BE49-F238E27FC236}">
                <a16:creationId xmlns:a16="http://schemas.microsoft.com/office/drawing/2014/main" id="{B233D7C7-DF11-467C-B804-23DE5C875166}"/>
              </a:ext>
            </a:extLst>
          </p:cNvPr>
          <p:cNvSpPr>
            <a:spLocks noGrp="1"/>
          </p:cNvSpPr>
          <p:nvPr>
            <p:ph idx="1"/>
          </p:nvPr>
        </p:nvSpPr>
        <p:spPr/>
        <p:txBody>
          <a:bodyPr/>
          <a:lstStyle/>
          <a:p>
            <a:r>
              <a:rPr lang="en-US" dirty="0"/>
              <a:t>Agcentric.org</a:t>
            </a:r>
          </a:p>
          <a:p>
            <a:r>
              <a:rPr lang="en-US" dirty="0"/>
              <a:t>Umash.umn.edu</a:t>
            </a:r>
          </a:p>
          <a:p>
            <a:r>
              <a:rPr lang="en-US" dirty="0"/>
              <a:t>Mda.state.mn.us       Covid19 Page</a:t>
            </a:r>
          </a:p>
          <a:p>
            <a:endParaRPr lang="en-US" dirty="0"/>
          </a:p>
          <a:p>
            <a:endParaRPr lang="en-US" dirty="0"/>
          </a:p>
        </p:txBody>
      </p:sp>
      <p:cxnSp>
        <p:nvCxnSpPr>
          <p:cNvPr id="5" name="Straight Arrow Connector 4">
            <a:extLst>
              <a:ext uri="{FF2B5EF4-FFF2-40B4-BE49-F238E27FC236}">
                <a16:creationId xmlns:a16="http://schemas.microsoft.com/office/drawing/2014/main" id="{833CE533-891F-4F5E-B59A-1EE4CE92AE6B}"/>
              </a:ext>
            </a:extLst>
          </p:cNvPr>
          <p:cNvCxnSpPr>
            <a:cxnSpLocks/>
          </p:cNvCxnSpPr>
          <p:nvPr/>
        </p:nvCxnSpPr>
        <p:spPr>
          <a:xfrm>
            <a:off x="3909391" y="3074504"/>
            <a:ext cx="4108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29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A886DE-8965-4034-8994-1E821E4CEC72}"/>
              </a:ext>
            </a:extLst>
          </p:cNvPr>
          <p:cNvPicPr>
            <a:picLocks noChangeAspect="1"/>
          </p:cNvPicPr>
          <p:nvPr/>
        </p:nvPicPr>
        <p:blipFill>
          <a:blip r:embed="rId2"/>
          <a:stretch>
            <a:fillRect/>
          </a:stretch>
        </p:blipFill>
        <p:spPr>
          <a:xfrm>
            <a:off x="1824037" y="681037"/>
            <a:ext cx="8543925" cy="5495925"/>
          </a:xfrm>
          <a:prstGeom prst="rect">
            <a:avLst/>
          </a:prstGeom>
        </p:spPr>
      </p:pic>
    </p:spTree>
    <p:extLst>
      <p:ext uri="{BB962C8B-B14F-4D97-AF65-F5344CB8AC3E}">
        <p14:creationId xmlns:p14="http://schemas.microsoft.com/office/powerpoint/2010/main" val="891081791"/>
      </p:ext>
    </p:extLst>
  </p:cSld>
  <p:clrMapOvr>
    <a:masterClrMapping/>
  </p:clrMapOvr>
</p:sld>
</file>

<file path=ppt/theme/theme1.xml><?xml version="1.0" encoding="utf-8"?>
<a:theme xmlns:a="http://schemas.openxmlformats.org/drawingml/2006/main" name="Northland">
  <a:themeElements>
    <a:clrScheme name="Northland">
      <a:dk1>
        <a:srgbClr val="00203F"/>
      </a:dk1>
      <a:lt1>
        <a:srgbClr val="FFFFFF"/>
      </a:lt1>
      <a:dk2>
        <a:srgbClr val="00203F"/>
      </a:dk2>
      <a:lt2>
        <a:srgbClr val="FE0100"/>
      </a:lt2>
      <a:accent1>
        <a:srgbClr val="FE0100"/>
      </a:accent1>
      <a:accent2>
        <a:srgbClr val="0343DC"/>
      </a:accent2>
      <a:accent3>
        <a:srgbClr val="A5A5A5"/>
      </a:accent3>
      <a:accent4>
        <a:srgbClr val="FF4F00"/>
      </a:accent4>
      <a:accent5>
        <a:srgbClr val="493484"/>
      </a:accent5>
      <a:accent6>
        <a:srgbClr val="00D71A"/>
      </a:accent6>
      <a:hlink>
        <a:srgbClr val="0343DC"/>
      </a:hlink>
      <a:folHlink>
        <a:srgbClr val="0331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2FE5123-1579-4780-AD31-20591C660ABE}" vid="{A6DD2D14-0D24-4FFB-B5D7-BA48F2233653}"/>
    </a:ext>
  </a:extLst>
</a:theme>
</file>

<file path=docProps/app.xml><?xml version="1.0" encoding="utf-8"?>
<Properties xmlns="http://schemas.openxmlformats.org/officeDocument/2006/extended-properties" xmlns:vt="http://schemas.openxmlformats.org/officeDocument/2006/docPropsVTypes">
  <Template>northland_presentation_standard_one-16x9 (1)</Template>
  <TotalTime>1356</TotalTime>
  <Words>254</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Northland</vt:lpstr>
      <vt:lpstr>PowerPoint Presentation</vt:lpstr>
      <vt:lpstr>Remember to Record!</vt:lpstr>
      <vt:lpstr>Coronavirus Updates</vt:lpstr>
      <vt:lpstr>Minnesota Farm Business Management 68 Instructors at 8 Colleges</vt:lpstr>
      <vt:lpstr>CCC Loans </vt:lpstr>
      <vt:lpstr>Mediation Updates</vt:lpstr>
      <vt:lpstr>RFA</vt:lpstr>
      <vt:lpstr>References for your Farmers </vt:lpstr>
      <vt:lpstr>PowerPoint Presentation</vt:lpstr>
      <vt:lpstr>Umash.umn.edu</vt:lpstr>
      <vt:lpstr>PowerPoint Presentation</vt:lpstr>
      <vt:lpstr>PowerPoint Presentation</vt:lpstr>
      <vt:lpstr>Betsy’s 3rd Party Risk Sermon</vt:lpstr>
      <vt:lpstr>PowerPoint Presentation</vt:lpstr>
      <vt:lpstr>More Grain Contracting</vt:lpstr>
      <vt:lpstr>Grain Buyers Bond Pop Quiz</vt:lpstr>
      <vt:lpstr>Grain Buyers Bond Pop Quiz</vt:lpstr>
      <vt:lpstr>Quote from General Manager…</vt:lpstr>
      <vt:lpstr>MDA License 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Jensen</dc:creator>
  <cp:lastModifiedBy>Betsy Jensen</cp:lastModifiedBy>
  <cp:revision>24</cp:revision>
  <dcterms:created xsi:type="dcterms:W3CDTF">2020-04-02T19:34:55Z</dcterms:created>
  <dcterms:modified xsi:type="dcterms:W3CDTF">2020-04-22T13:19:50Z</dcterms:modified>
</cp:coreProperties>
</file>