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1"/>
  </p:notesMasterIdLst>
  <p:handoutMasterIdLst>
    <p:handoutMasterId r:id="rId12"/>
  </p:handoutMasterIdLst>
  <p:sldIdLst>
    <p:sldId id="278" r:id="rId5"/>
    <p:sldId id="279" r:id="rId6"/>
    <p:sldId id="280" r:id="rId7"/>
    <p:sldId id="281" r:id="rId8"/>
    <p:sldId id="282" r:id="rId9"/>
    <p:sldId id="257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D"/>
    <a:srgbClr val="00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7360D-5510-4BEE-A1FE-18B6E7E5711C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1B01-05AA-4217-9AD1-E01D906A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0349-B53F-47B1-9B6A-F0823E3E8560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5D29C-4D23-4033-AE1B-5E382EA64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8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Minnesota State log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298" r="5000"/>
          <a:stretch/>
        </p:blipFill>
        <p:spPr>
          <a:xfrm>
            <a:off x="457199" y="539279"/>
            <a:ext cx="11284831" cy="2934056"/>
          </a:xfrm>
          <a:prstGeom prst="rect">
            <a:avLst/>
          </a:prstGeom>
        </p:spPr>
      </p:pic>
      <p:pic>
        <p:nvPicPr>
          <p:cNvPr id="4" name="Picture 3" title="Blue 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17" y="3749171"/>
            <a:ext cx="12673413" cy="16053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290133" y="3124200"/>
            <a:ext cx="2667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04333" y="3468688"/>
            <a:ext cx="3352800" cy="417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rgbClr val="003C66"/>
                </a:solidFill>
              </a:defRPr>
            </a:lvl1pPr>
          </a:lstStyle>
          <a:p>
            <a:pPr lvl="0"/>
            <a:r>
              <a:rPr lang="en-US" dirty="0"/>
              <a:t>Click to edit DEPARMENT NAME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255519" y="5105400"/>
            <a:ext cx="26670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9F4D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Text Placeholder 4" title="Text Box with MINNESOTA STATE typed in gray"/>
          <p:cNvSpPr>
            <a:spLocks noGrp="1"/>
          </p:cNvSpPr>
          <p:nvPr>
            <p:ph type="body" sz="quarter" idx="14"/>
          </p:nvPr>
        </p:nvSpPr>
        <p:spPr>
          <a:xfrm>
            <a:off x="1255519" y="5715000"/>
            <a:ext cx="2819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55519" y="3779839"/>
            <a:ext cx="9701614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2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6" y="518339"/>
            <a:ext cx="4434840" cy="1361647"/>
          </a:xfrm>
          <a:prstGeom prst="rect">
            <a:avLst/>
          </a:prstGeom>
        </p:spPr>
      </p:pic>
      <p:sp>
        <p:nvSpPr>
          <p:cNvPr id="5" name="TextBox 4" descr="MINNESOTA STATE IS AN AFFIRMATIVE ACTION, EQUAL OPPORTUNITY EMPLOYER AND EDUCATOR.&#10;" title="EEOE Statement"/>
          <p:cNvSpPr txBox="1"/>
          <p:nvPr userDrawn="1"/>
        </p:nvSpPr>
        <p:spPr>
          <a:xfrm>
            <a:off x="0" y="584959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document is available in alternative formats to individuals with disabilities. </a:t>
            </a:r>
            <a:b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request an alternate format, contact Human Resources at 651-201-1664.</a:t>
            </a:r>
          </a:p>
          <a:p>
            <a:pPr algn="ctr" rtl="0"/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with hearing or speech disabilities may contact us via their preferred Telecommunications Relay Service.</a:t>
            </a:r>
          </a:p>
          <a:p>
            <a:pPr algn="ctr" rtl="0"/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Minnesota State is an affirmative action, equal opportunity employer and educator.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393E8-65D8-4D75-8CC6-3889652A2E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5624" y="4124205"/>
            <a:ext cx="8920752" cy="1491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210C0-5BDF-4F57-979C-F49338D7D8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48" y="1573642"/>
            <a:ext cx="1840903" cy="2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39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52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6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9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oup 5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77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4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 title="Blue and green decorative border"/>
          <p:cNvGrpSpPr/>
          <p:nvPr userDrawn="1"/>
        </p:nvGrpSpPr>
        <p:grpSpPr>
          <a:xfrm>
            <a:off x="0" y="-76200"/>
            <a:ext cx="304800" cy="6934200"/>
            <a:chOff x="0" y="-76200"/>
            <a:chExt cx="304800" cy="6934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304800" cy="6858000"/>
            </a:xfrm>
            <a:prstGeom prst="rect">
              <a:avLst/>
            </a:prstGeom>
            <a:solidFill>
              <a:srgbClr val="003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304800" y="-76200"/>
              <a:ext cx="0" cy="6934200"/>
            </a:xfrm>
            <a:prstGeom prst="line">
              <a:avLst/>
            </a:prstGeom>
            <a:ln w="57150">
              <a:solidFill>
                <a:srgbClr val="009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2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AAC72-AE5F-4950-AF10-0950EE0D4B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793" y="6192750"/>
            <a:ext cx="1485207" cy="456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F4F6F-9C1B-448F-955A-BB7C55844718}"/>
              </a:ext>
            </a:extLst>
          </p:cNvPr>
          <p:cNvSpPr/>
          <p:nvPr userDrawn="1"/>
        </p:nvSpPr>
        <p:spPr>
          <a:xfrm>
            <a:off x="11378739" y="6518419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83FE643-7C41-44D2-A7F3-B4EB1EC4DD70}" type="slidenum">
              <a:rPr lang="en-US" sz="800" b="0" smtClean="0">
                <a:solidFill>
                  <a:srgbClr val="003C6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2023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802016" y="3468688"/>
            <a:ext cx="4155117" cy="417512"/>
          </a:xfrm>
        </p:spPr>
        <p:txBody>
          <a:bodyPr/>
          <a:lstStyle/>
          <a:p>
            <a:r>
              <a:rPr lang="en-US" dirty="0"/>
              <a:t>Minnesota State Farm Business Management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55518" y="5105400"/>
            <a:ext cx="3031255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Analysis Trend Data for Crops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55519" y="5715000"/>
            <a:ext cx="5816400" cy="381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Compiled by Josh Tjosaas</a:t>
            </a:r>
          </a:p>
          <a:p>
            <a:r>
              <a:rPr lang="en-US" dirty="0"/>
              <a:t>Minnesota State Database Lead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Crop Year in Review</a:t>
            </a:r>
          </a:p>
        </p:txBody>
      </p:sp>
    </p:spTree>
    <p:extLst>
      <p:ext uri="{BB962C8B-B14F-4D97-AF65-F5344CB8AC3E}">
        <p14:creationId xmlns:p14="http://schemas.microsoft.com/office/powerpoint/2010/main" val="53527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47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2022 Farm Business Management Financial Analysis by County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78EDD6D-2267-FF45-9B53-A267775F0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3" y="839862"/>
            <a:ext cx="5082288" cy="5734051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4B59106-BFFE-6F7E-CA16-2553FA035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47" y="690546"/>
            <a:ext cx="5327629" cy="60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EE272-B5B1-AB0E-78D9-B22C1A65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2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35F98-905E-42D8-6D4E-C4F2A78C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065D0-700B-AF85-D272-997E1B313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339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6eb47da-951e-4b0b-abad-a37c87de4e89"/>
</p:tagLst>
</file>

<file path=ppt/theme/theme1.xml><?xml version="1.0" encoding="utf-8"?>
<a:theme xmlns:a="http://schemas.openxmlformats.org/drawingml/2006/main" name="Minnesota State">
  <a:themeElements>
    <a:clrScheme name="Custom 9">
      <a:dk1>
        <a:srgbClr val="003C66"/>
      </a:dk1>
      <a:lt1>
        <a:srgbClr val="FFFFFF"/>
      </a:lt1>
      <a:dk2>
        <a:srgbClr val="003C66"/>
      </a:dk2>
      <a:lt2>
        <a:srgbClr val="FFFFFF"/>
      </a:lt2>
      <a:accent1>
        <a:srgbClr val="139445"/>
      </a:accent1>
      <a:accent2>
        <a:srgbClr val="DB7C1B"/>
      </a:accent2>
      <a:accent3>
        <a:srgbClr val="0095DA"/>
      </a:accent3>
      <a:accent4>
        <a:srgbClr val="73CEE4"/>
      </a:accent4>
      <a:accent5>
        <a:srgbClr val="62BB46"/>
      </a:accent5>
      <a:accent6>
        <a:srgbClr val="D3E27E"/>
      </a:accent6>
      <a:hlink>
        <a:srgbClr val="0095DA"/>
      </a:hlink>
      <a:folHlink>
        <a:srgbClr val="9D9FA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5C900B94-D0F3-4FEF-9392-DD3DA3ADD64D}" vid="{32230FDD-6901-4838-B0D3-A11773434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54f1b2-050a-4d7e-8335-bf80e39ddb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86E6AC48A184B921BC937F78141DF" ma:contentTypeVersion="15" ma:contentTypeDescription="Create a new document." ma:contentTypeScope="" ma:versionID="d4c85cc77ae31653bf7d8252893279d6">
  <xsd:schema xmlns:xsd="http://www.w3.org/2001/XMLSchema" xmlns:xs="http://www.w3.org/2001/XMLSchema" xmlns:p="http://schemas.microsoft.com/office/2006/metadata/properties" xmlns:ns3="2754f1b2-050a-4d7e-8335-bf80e39ddb11" xmlns:ns4="d8528f85-2555-4ab7-9f5d-60f7f5518a9d" targetNamespace="http://schemas.microsoft.com/office/2006/metadata/properties" ma:root="true" ma:fieldsID="70e5008cab007614297490d85424333d" ns3:_="" ns4:_="">
    <xsd:import namespace="2754f1b2-050a-4d7e-8335-bf80e39ddb11"/>
    <xsd:import namespace="d8528f85-2555-4ab7-9f5d-60f7f5518a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4f1b2-050a-4d7e-8335-bf80e39dd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28f85-2555-4ab7-9f5d-60f7f5518a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16FF8-F334-4E2B-AB7A-9EECAF98C19D}">
  <ds:schemaRefs>
    <ds:schemaRef ds:uri="d8528f85-2555-4ab7-9f5d-60f7f5518a9d"/>
    <ds:schemaRef ds:uri="http://purl.org/dc/terms/"/>
    <ds:schemaRef ds:uri="2754f1b2-050a-4d7e-8335-bf80e39ddb1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B981E7-C2E1-4364-A62F-2D30EAF17E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D26E4C-0DD9-4960-9CA1-5E17FF5C7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4f1b2-050a-4d7e-8335-bf80e39ddb11"/>
    <ds:schemaRef ds:uri="d8528f85-2555-4ab7-9f5d-60f7f5518a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</TotalTime>
  <Words>33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Minnesota State</vt:lpstr>
      <vt:lpstr>2022 Crop Year in Review</vt:lpstr>
      <vt:lpstr>2022 Farm Business Management Financial Analysis by County</vt:lpstr>
      <vt:lpstr>PowerPoint Presentation</vt:lpstr>
      <vt:lpstr>PowerPoint Presentation</vt:lpstr>
      <vt:lpstr>PowerPoint Presentation</vt:lpstr>
      <vt:lpstr>PowerPoint Presentation</vt:lpstr>
    </vt:vector>
  </TitlesOfParts>
  <Manager>Minnesota State</Manager>
  <Company>MnSCU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Nathan Hanel</dc:creator>
  <cp:keywords>Template</cp:keywords>
  <cp:lastModifiedBy>Tjosaas, Josh D</cp:lastModifiedBy>
  <cp:revision>31</cp:revision>
  <dcterms:created xsi:type="dcterms:W3CDTF">2022-12-05T20:24:33Z</dcterms:created>
  <dcterms:modified xsi:type="dcterms:W3CDTF">2023-03-20T13:40:18Z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0x010100B0486E6AC48A184B921BC937F78141DF</vt:lpwstr>
  </property>
</Properties>
</file>